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  <p:sldMasterId id="2147483712" r:id="rId2"/>
    <p:sldMasterId id="2147483694" r:id="rId3"/>
  </p:sldMasterIdLst>
  <p:notesMasterIdLst>
    <p:notesMasterId r:id="rId6"/>
  </p:notesMasterIdLst>
  <p:sldIdLst>
    <p:sldId id="267" r:id="rId4"/>
    <p:sldId id="268" r:id="rId5"/>
  </p:sldIdLst>
  <p:sldSz cx="12192000" cy="6858000"/>
  <p:notesSz cx="6858000" cy="9144000"/>
  <p:defaultTextStyle>
    <a:defPPr>
      <a:defRPr lang="en-US"/>
    </a:defPPr>
    <a:lvl1pPr marL="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73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6F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0" autoAdjust="0"/>
    <p:restoredTop sz="95887" autoAdjust="0"/>
  </p:normalViewPr>
  <p:slideViewPr>
    <p:cSldViewPr snapToGrid="0">
      <p:cViewPr varScale="1">
        <p:scale>
          <a:sx n="79" d="100"/>
          <a:sy n="79" d="100"/>
        </p:scale>
        <p:origin x="811" y="72"/>
      </p:cViewPr>
      <p:guideLst>
        <p:guide orient="horz" pos="2159"/>
        <p:guide pos="73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8F02CA-77CB-4E54-B712-21E588799EE8}" type="datetimeFigureOut">
              <a:rPr lang="de-DE" smtClean="0"/>
              <a:t>19.05.2021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3F729A-0AF0-4995-B32B-9504BC6896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794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4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8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2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6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20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24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8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32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56308" y="3618384"/>
            <a:ext cx="11904459" cy="2707437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de-DE" dirty="0"/>
              <a:t>Fügen Sie auf der Masterfolie ein frei wählbares Bild ein.</a:t>
            </a: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6C188393-F356-4F5D-80C7-5DAA7302C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7834" y="6432821"/>
            <a:ext cx="2302933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2133" b="1" dirty="0">
                <a:solidFill>
                  <a:schemeClr val="tx1"/>
                </a:solidFill>
              </a:rPr>
              <a:t>www.kit.edu</a:t>
            </a: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537A5579-09BA-4663-B67D-33B154205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9662" y="6525687"/>
            <a:ext cx="480889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de-DE" sz="1100" noProof="0" dirty="0"/>
              <a:t>KIT – Die Forschungsuniversität in der Helmholtz-Gemeinschaft</a:t>
            </a:r>
            <a:endParaRPr lang="en-US" sz="1100" noProof="0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0486A875-9103-4865-A4A2-F6DFEEEA2E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1" y="479852"/>
            <a:ext cx="2177903" cy="1002890"/>
          </a:xfrm>
          <a:prstGeom prst="rect">
            <a:avLst/>
          </a:prstGeom>
        </p:spPr>
      </p:pic>
      <p:sp>
        <p:nvSpPr>
          <p:cNvPr id="16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87258" y="1927266"/>
            <a:ext cx="11366076" cy="380035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400" b="1"/>
            </a:lvl1pPr>
            <a:lvl2pPr marL="473979" indent="0">
              <a:buFont typeface="Arial" panose="020B0604020202020204" pitchFamily="34" charset="0"/>
              <a:buNone/>
              <a:defRPr sz="3466" b="1"/>
            </a:lvl2pPr>
            <a:lvl3pPr marL="956422" indent="0">
              <a:buFont typeface="Arial" panose="020B0604020202020204" pitchFamily="34" charset="0"/>
              <a:buNone/>
              <a:defRPr sz="3466" b="1"/>
            </a:lvl3pPr>
            <a:lvl4pPr marL="1430402" indent="0">
              <a:buFont typeface="Arial" panose="020B0604020202020204" pitchFamily="34" charset="0"/>
              <a:buNone/>
              <a:defRPr sz="3466" b="1"/>
            </a:lvl4pPr>
            <a:lvl5pPr marL="1912845" indent="0">
              <a:buFont typeface="Arial" panose="020B0604020202020204" pitchFamily="34" charset="0"/>
              <a:buNone/>
              <a:defRPr sz="3466" b="1"/>
            </a:lvl5pPr>
          </a:lstStyle>
          <a:p>
            <a:pPr lvl="0"/>
            <a:r>
              <a:rPr lang="de-DE" dirty="0"/>
              <a:t>Folientitel: Arial 34pt </a:t>
            </a:r>
            <a:r>
              <a:rPr lang="de-DE" dirty="0" err="1"/>
              <a:t>bold</a:t>
            </a:r>
            <a:endParaRPr lang="de-DE" dirty="0"/>
          </a:p>
        </p:txBody>
      </p:sp>
      <p:sp>
        <p:nvSpPr>
          <p:cNvPr id="25" name="Textplatzhalt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507567" y="2639093"/>
            <a:ext cx="11354233" cy="67966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399" b="1" i="0" baseline="0"/>
            </a:lvl1pPr>
            <a:lvl2pPr marL="473979" indent="0">
              <a:buFont typeface="Arial" panose="020B0604020202020204" pitchFamily="34" charset="0"/>
              <a:buNone/>
              <a:defRPr sz="2399" b="1" i="0"/>
            </a:lvl2pPr>
            <a:lvl3pPr marL="956422" indent="0">
              <a:buFont typeface="Arial" panose="020B0604020202020204" pitchFamily="34" charset="0"/>
              <a:buNone/>
              <a:defRPr sz="2399" b="1" i="0"/>
            </a:lvl3pPr>
            <a:lvl4pPr marL="1430402" indent="0">
              <a:buFont typeface="Arial" panose="020B0604020202020204" pitchFamily="34" charset="0"/>
              <a:buNone/>
              <a:defRPr sz="2399" b="1" i="0"/>
            </a:lvl4pPr>
            <a:lvl5pPr marL="1912845" indent="0">
              <a:buFont typeface="Arial" panose="020B0604020202020204" pitchFamily="34" charset="0"/>
              <a:buNone/>
              <a:defRPr sz="2399" b="1" i="0"/>
            </a:lvl5pPr>
          </a:lstStyle>
          <a:p>
            <a:pPr lvl="0"/>
            <a:r>
              <a:rPr lang="de-DE" dirty="0"/>
              <a:t>Unterzeile: Arial 24pt </a:t>
            </a:r>
            <a:r>
              <a:rPr lang="de-DE" dirty="0" err="1"/>
              <a:t>bold</a:t>
            </a:r>
            <a:br>
              <a:rPr lang="de-DE" dirty="0"/>
            </a:br>
            <a:r>
              <a:rPr lang="de-DE" dirty="0"/>
              <a:t>(Auch zweizeilig möglich)</a:t>
            </a:r>
          </a:p>
        </p:txBody>
      </p:sp>
    </p:spTree>
    <p:extLst>
      <p:ext uri="{BB962C8B-B14F-4D97-AF65-F5344CB8AC3E}">
        <p14:creationId xmlns:p14="http://schemas.microsoft.com/office/powerpoint/2010/main" val="190524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F2A7-198D-4BCD-8375-CAC66677F609}" type="datetime1">
              <a:rPr lang="de-DE" smtClean="0"/>
              <a:t>19.05.2021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80"/>
            <a:ext cx="12192000" cy="4404693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de-DE" dirty="0"/>
              <a:t>Fügen Sie ein frei wählbares Bild ein.</a:t>
            </a:r>
          </a:p>
        </p:txBody>
      </p:sp>
      <p:pic>
        <p:nvPicPr>
          <p:cNvPr id="6" name="Bildplatzhalter 6">
            <a:extLst>
              <a:ext uri="{FF2B5EF4-FFF2-40B4-BE49-F238E27FC236}">
                <a16:creationId xmlns:a16="http://schemas.microsoft.com/office/drawing/2014/main" id="{6184A850-A73A-C74C-B2BA-41DFA11A36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8" b="21806"/>
          <a:stretch/>
        </p:blipFill>
        <p:spPr>
          <a:xfrm>
            <a:off x="0" y="1771495"/>
            <a:ext cx="12191999" cy="440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178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F2A7-198D-4BCD-8375-CAC66677F609}" type="datetime1">
              <a:rPr lang="de-DE" smtClean="0"/>
              <a:t>19.05.2021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2" name="Rechteck 1"/>
          <p:cNvSpPr/>
          <p:nvPr userDrawn="1"/>
        </p:nvSpPr>
        <p:spPr>
          <a:xfrm>
            <a:off x="0" y="6201408"/>
            <a:ext cx="12192000" cy="243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199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79"/>
            <a:ext cx="12192000" cy="4558317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de-DE" dirty="0"/>
              <a:t>Fügen Sie ein frei wählbares Bild ein.</a:t>
            </a:r>
          </a:p>
        </p:txBody>
      </p:sp>
    </p:spTree>
    <p:extLst>
      <p:ext uri="{BB962C8B-B14F-4D97-AF65-F5344CB8AC3E}">
        <p14:creationId xmlns:p14="http://schemas.microsoft.com/office/powerpoint/2010/main" val="3671066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F2A7-198D-4BCD-8375-CAC66677F609}" type="datetime1">
              <a:rPr lang="de-DE" smtClean="0"/>
              <a:t>19.05.2021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80"/>
            <a:ext cx="12192000" cy="4404693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de-DE" dirty="0"/>
              <a:t>Fügen Sie ein frei wählbares Bild ein.</a:t>
            </a:r>
          </a:p>
        </p:txBody>
      </p:sp>
      <p:pic>
        <p:nvPicPr>
          <p:cNvPr id="10" name="Bildplatzhalter 6">
            <a:extLst>
              <a:ext uri="{FF2B5EF4-FFF2-40B4-BE49-F238E27FC236}">
                <a16:creationId xmlns:a16="http://schemas.microsoft.com/office/drawing/2014/main" id="{08EE61D7-51FA-8445-A65A-B10C193BEE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7" b="19757"/>
          <a:stretch/>
        </p:blipFill>
        <p:spPr>
          <a:xfrm>
            <a:off x="0" y="1771495"/>
            <a:ext cx="12191999" cy="455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44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F2463-8150-4DAA-877D-A146C8C8C60A}" type="datetime1">
              <a:rPr lang="de-DE" smtClean="0"/>
              <a:t>19.05.2021</a:t>
            </a:fld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0272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8853" y="1583511"/>
            <a:ext cx="6509747" cy="4277541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 marL="1435016" indent="0">
              <a:buNone/>
              <a:defRPr sz="15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33402" y="1583512"/>
            <a:ext cx="4238625" cy="4277541"/>
          </a:xfrm>
        </p:spPr>
        <p:txBody>
          <a:bodyPr>
            <a:normAutofit/>
          </a:bodyPr>
          <a:lstStyle>
            <a:lvl1pPr marL="0" indent="0">
              <a:buNone/>
              <a:defRPr sz="2600"/>
            </a:lvl1pPr>
            <a:lvl2pPr marL="457173" indent="0">
              <a:buNone/>
              <a:defRPr sz="1400"/>
            </a:lvl2pPr>
            <a:lvl3pPr marL="914347" indent="0">
              <a:buNone/>
              <a:defRPr sz="1200"/>
            </a:lvl3pPr>
            <a:lvl4pPr marL="1371519" indent="0">
              <a:buNone/>
              <a:defRPr sz="1000"/>
            </a:lvl4pPr>
            <a:lvl5pPr marL="1828693" indent="0">
              <a:buNone/>
              <a:defRPr sz="1000"/>
            </a:lvl5pPr>
            <a:lvl6pPr marL="2285866" indent="0">
              <a:buNone/>
              <a:defRPr sz="1000"/>
            </a:lvl6pPr>
            <a:lvl7pPr marL="2743040" indent="0">
              <a:buNone/>
              <a:defRPr sz="1000"/>
            </a:lvl7pPr>
            <a:lvl8pPr marL="3200213" indent="0">
              <a:buNone/>
              <a:defRPr sz="1000"/>
            </a:lvl8pPr>
            <a:lvl9pPr marL="3657387" indent="0">
              <a:buNone/>
              <a:defRPr sz="1000"/>
            </a:lvl9pPr>
          </a:lstStyle>
          <a:p>
            <a:pPr lvl="0"/>
            <a:r>
              <a:rPr lang="en-US" altLang="de-DE" dirty="0"/>
              <a:t>Click to add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4683-D191-47F3-8302-BB2B36B1C86A}" type="datetime1">
              <a:rPr lang="de-DE" smtClean="0"/>
              <a:t>19.05.2021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5F47D9EC-E3C8-4173-84B3-DB5A91069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020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58554" y="624691"/>
            <a:ext cx="7295047" cy="414920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3" indent="0">
              <a:buNone/>
              <a:defRPr sz="2800"/>
            </a:lvl2pPr>
            <a:lvl3pPr marL="914347" indent="0">
              <a:buNone/>
              <a:defRPr sz="2399"/>
            </a:lvl3pPr>
            <a:lvl4pPr marL="1371519" indent="0">
              <a:buNone/>
              <a:defRPr sz="1999"/>
            </a:lvl4pPr>
            <a:lvl5pPr marL="1828693" indent="0">
              <a:buNone/>
              <a:defRPr sz="1999"/>
            </a:lvl5pPr>
            <a:lvl6pPr marL="2285866" indent="0">
              <a:buNone/>
              <a:defRPr sz="1999"/>
            </a:lvl6pPr>
            <a:lvl7pPr marL="2743040" indent="0">
              <a:buNone/>
              <a:defRPr sz="1999"/>
            </a:lvl7pPr>
            <a:lvl8pPr marL="3200213" indent="0">
              <a:buNone/>
              <a:defRPr sz="1999"/>
            </a:lvl8pPr>
            <a:lvl9pPr marL="3657387" indent="0">
              <a:buNone/>
              <a:defRPr sz="1999"/>
            </a:lvl9pPr>
          </a:lstStyle>
          <a:p>
            <a:r>
              <a:rPr lang="de-DE" dirty="0"/>
              <a:t>Bild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9BE91-4B1C-4025-AE57-60317864A3F3}" type="datetime1">
              <a:rPr lang="de-DE" smtClean="0"/>
              <a:t>19.05.2021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74D6481-F98B-45EE-B6D0-BF8C42A11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8553" y="4836496"/>
            <a:ext cx="7291569" cy="56677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999"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5119134-5DDA-43C1-B0D4-2BD9056B0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62030" y="5463729"/>
            <a:ext cx="7291569" cy="76958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173" indent="0">
              <a:buNone/>
              <a:defRPr sz="1400"/>
            </a:lvl2pPr>
            <a:lvl3pPr marL="914347" indent="0">
              <a:buNone/>
              <a:defRPr sz="1200"/>
            </a:lvl3pPr>
            <a:lvl4pPr marL="1371519" indent="0">
              <a:buNone/>
              <a:defRPr sz="1000"/>
            </a:lvl4pPr>
            <a:lvl5pPr marL="1828693" indent="0">
              <a:buNone/>
              <a:defRPr sz="1000"/>
            </a:lvl5pPr>
            <a:lvl6pPr marL="2285866" indent="0">
              <a:buNone/>
              <a:defRPr sz="1000"/>
            </a:lvl6pPr>
            <a:lvl7pPr marL="2743040" indent="0">
              <a:buNone/>
              <a:defRPr sz="1000"/>
            </a:lvl7pPr>
            <a:lvl8pPr marL="3200213" indent="0">
              <a:buNone/>
              <a:defRPr sz="1000"/>
            </a:lvl8pPr>
            <a:lvl9pPr marL="3657387" indent="0">
              <a:buNone/>
              <a:defRPr sz="1000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1436743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1423972"/>
            <a:ext cx="11125200" cy="468210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15D93-083F-4B89-951E-D5F35A1BBEC8}" type="datetime1">
              <a:rPr lang="de-DE" smtClean="0"/>
              <a:t>19.05.2021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A0AF9471-6F4B-417A-9B82-1D3AC42AE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66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7183" y="365124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5920" y="365124"/>
            <a:ext cx="8300763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3E158-F33A-4782-AFB5-03A3FD6F0AB2}" type="datetime1">
              <a:rPr lang="de-DE" smtClean="0"/>
              <a:t>19.05.2021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23698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56308" y="3618384"/>
            <a:ext cx="11904459" cy="2707437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de-DE" dirty="0"/>
              <a:t>Fügen Sie auf der Masterfolie ein frei wählbares Bild ein.</a:t>
            </a: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6C188393-F356-4F5D-80C7-5DAA7302C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7834" y="6432821"/>
            <a:ext cx="2302933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2133" b="1" dirty="0">
                <a:solidFill>
                  <a:schemeClr val="tx1"/>
                </a:solidFill>
              </a:rPr>
              <a:t>www.kit.edu</a:t>
            </a: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537A5579-09BA-4663-B67D-33B154205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9662" y="6525687"/>
            <a:ext cx="480889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de-DE" sz="1100" noProof="0" dirty="0"/>
              <a:t>KIT – Die Forschungsuniversität in der Helmholtz-Gemeinschaft</a:t>
            </a:r>
            <a:endParaRPr lang="en-US" sz="1100" noProof="0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0486A875-9103-4865-A4A2-F6DFEEEA2E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1" y="479852"/>
            <a:ext cx="2177903" cy="1002890"/>
          </a:xfrm>
          <a:prstGeom prst="rect">
            <a:avLst/>
          </a:prstGeom>
        </p:spPr>
      </p:pic>
      <p:sp>
        <p:nvSpPr>
          <p:cNvPr id="16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87258" y="1927266"/>
            <a:ext cx="11366076" cy="38003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3400" b="1"/>
            </a:lvl1pPr>
            <a:lvl2pPr marL="473979" indent="0">
              <a:buFont typeface="Arial" panose="020B0604020202020204" pitchFamily="34" charset="0"/>
              <a:buNone/>
              <a:defRPr sz="3466" b="1"/>
            </a:lvl2pPr>
            <a:lvl3pPr marL="956422" indent="0">
              <a:buFont typeface="Arial" panose="020B0604020202020204" pitchFamily="34" charset="0"/>
              <a:buNone/>
              <a:defRPr sz="3466" b="1"/>
            </a:lvl3pPr>
            <a:lvl4pPr marL="1430402" indent="0">
              <a:buFont typeface="Arial" panose="020B0604020202020204" pitchFamily="34" charset="0"/>
              <a:buNone/>
              <a:defRPr sz="3466" b="1"/>
            </a:lvl4pPr>
            <a:lvl5pPr marL="1912845" indent="0">
              <a:buFont typeface="Arial" panose="020B0604020202020204" pitchFamily="34" charset="0"/>
              <a:buNone/>
              <a:defRPr sz="3466" b="1"/>
            </a:lvl5pPr>
          </a:lstStyle>
          <a:p>
            <a:pPr lvl="0"/>
            <a:r>
              <a:rPr lang="de-DE" dirty="0"/>
              <a:t>Folientitel: Arial 34pt </a:t>
            </a:r>
            <a:r>
              <a:rPr lang="de-DE" dirty="0" err="1"/>
              <a:t>bold</a:t>
            </a:r>
            <a:endParaRPr lang="de-DE" dirty="0"/>
          </a:p>
        </p:txBody>
      </p:sp>
      <p:sp>
        <p:nvSpPr>
          <p:cNvPr id="25" name="Textplatzhalt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507567" y="2639093"/>
            <a:ext cx="11354233" cy="67966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399" b="1" i="0" baseline="0"/>
            </a:lvl1pPr>
            <a:lvl2pPr marL="473979" indent="0">
              <a:buFont typeface="Arial" panose="020B0604020202020204" pitchFamily="34" charset="0"/>
              <a:buNone/>
              <a:defRPr sz="2399" b="1" i="0"/>
            </a:lvl2pPr>
            <a:lvl3pPr marL="956422" indent="0">
              <a:buFont typeface="Arial" panose="020B0604020202020204" pitchFamily="34" charset="0"/>
              <a:buNone/>
              <a:defRPr sz="2399" b="1" i="0"/>
            </a:lvl3pPr>
            <a:lvl4pPr marL="1430402" indent="0">
              <a:buFont typeface="Arial" panose="020B0604020202020204" pitchFamily="34" charset="0"/>
              <a:buNone/>
              <a:defRPr sz="2399" b="1" i="0"/>
            </a:lvl4pPr>
            <a:lvl5pPr marL="1912845" indent="0">
              <a:buFont typeface="Arial" panose="020B0604020202020204" pitchFamily="34" charset="0"/>
              <a:buNone/>
              <a:defRPr sz="2399" b="1" i="0"/>
            </a:lvl5pPr>
          </a:lstStyle>
          <a:p>
            <a:pPr lvl="0"/>
            <a:r>
              <a:rPr lang="de-DE" dirty="0"/>
              <a:t>Unterzeile: Arial 24pt </a:t>
            </a:r>
            <a:r>
              <a:rPr lang="de-DE" dirty="0" err="1"/>
              <a:t>bold</a:t>
            </a:r>
            <a:br>
              <a:rPr lang="de-DE" dirty="0"/>
            </a:br>
            <a:r>
              <a:rPr lang="de-DE" dirty="0"/>
              <a:t>(Auch zweizeilig möglich)</a:t>
            </a:r>
          </a:p>
        </p:txBody>
      </p:sp>
    </p:spTree>
    <p:extLst>
      <p:ext uri="{BB962C8B-B14F-4D97-AF65-F5344CB8AC3E}">
        <p14:creationId xmlns:p14="http://schemas.microsoft.com/office/powerpoint/2010/main" val="813755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Bildwelt-KIT-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3">
            <a:extLst>
              <a:ext uri="{FF2B5EF4-FFF2-40B4-BE49-F238E27FC236}">
                <a16:creationId xmlns:a16="http://schemas.microsoft.com/office/drawing/2014/main" id="{6C6A0023-0015-9240-95BC-F4252EAD05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79" b="31679"/>
          <a:stretch/>
        </p:blipFill>
        <p:spPr>
          <a:xfrm>
            <a:off x="156308" y="3618000"/>
            <a:ext cx="11904459" cy="2707437"/>
          </a:xfrm>
          <a:prstGeom prst="round2DiagRect">
            <a:avLst>
              <a:gd name="adj1" fmla="val 0"/>
              <a:gd name="adj2" fmla="val 8317"/>
            </a:avLst>
          </a:prstGeom>
        </p:spPr>
      </p:pic>
      <p:sp>
        <p:nvSpPr>
          <p:cNvPr id="13" name="Text Box 14">
            <a:extLst>
              <a:ext uri="{FF2B5EF4-FFF2-40B4-BE49-F238E27FC236}">
                <a16:creationId xmlns:a16="http://schemas.microsoft.com/office/drawing/2014/main" id="{6C188393-F356-4F5D-80C7-5DAA7302C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7834" y="6432821"/>
            <a:ext cx="2302933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2133" b="1" dirty="0">
                <a:solidFill>
                  <a:schemeClr val="tx1"/>
                </a:solidFill>
              </a:rPr>
              <a:t>www.kit.edu</a:t>
            </a: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537A5579-09BA-4663-B67D-33B154205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9662" y="6525687"/>
            <a:ext cx="480889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de-DE" sz="1100" noProof="0" dirty="0"/>
              <a:t>KIT – Die Forschungsuniversität in der Helmholtz-Gemeinschaft</a:t>
            </a:r>
            <a:endParaRPr lang="en-US" sz="1100" noProof="0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0486A875-9103-4865-A4A2-F6DFEEEA2E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1" y="479852"/>
            <a:ext cx="2177903" cy="1002890"/>
          </a:xfrm>
          <a:prstGeom prst="rect">
            <a:avLst/>
          </a:prstGeom>
        </p:spPr>
      </p:pic>
      <p:sp>
        <p:nvSpPr>
          <p:cNvPr id="16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87258" y="1927266"/>
            <a:ext cx="11366076" cy="38003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3400" b="1"/>
            </a:lvl1pPr>
            <a:lvl2pPr marL="473979" indent="0">
              <a:buFont typeface="Arial" panose="020B0604020202020204" pitchFamily="34" charset="0"/>
              <a:buNone/>
              <a:defRPr sz="3466" b="1"/>
            </a:lvl2pPr>
            <a:lvl3pPr marL="956422" indent="0">
              <a:buFont typeface="Arial" panose="020B0604020202020204" pitchFamily="34" charset="0"/>
              <a:buNone/>
              <a:defRPr sz="3466" b="1"/>
            </a:lvl3pPr>
            <a:lvl4pPr marL="1430402" indent="0">
              <a:buFont typeface="Arial" panose="020B0604020202020204" pitchFamily="34" charset="0"/>
              <a:buNone/>
              <a:defRPr sz="3466" b="1"/>
            </a:lvl4pPr>
            <a:lvl5pPr marL="1912845" indent="0">
              <a:buFont typeface="Arial" panose="020B0604020202020204" pitchFamily="34" charset="0"/>
              <a:buNone/>
              <a:defRPr sz="3466" b="1"/>
            </a:lvl5pPr>
          </a:lstStyle>
          <a:p>
            <a:pPr lvl="0"/>
            <a:r>
              <a:rPr lang="de-DE" dirty="0"/>
              <a:t>Folientitel: Arial 34pt </a:t>
            </a:r>
            <a:r>
              <a:rPr lang="de-DE" dirty="0" err="1"/>
              <a:t>bold</a:t>
            </a:r>
            <a:endParaRPr lang="de-DE" dirty="0"/>
          </a:p>
        </p:txBody>
      </p:sp>
      <p:sp>
        <p:nvSpPr>
          <p:cNvPr id="25" name="Textplatzhalt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507567" y="2639093"/>
            <a:ext cx="11354233" cy="67966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399" b="1" i="0" baseline="0"/>
            </a:lvl1pPr>
            <a:lvl2pPr marL="473979" indent="0">
              <a:buFont typeface="Arial" panose="020B0604020202020204" pitchFamily="34" charset="0"/>
              <a:buNone/>
              <a:defRPr sz="2399" b="1" i="0"/>
            </a:lvl2pPr>
            <a:lvl3pPr marL="956422" indent="0">
              <a:buFont typeface="Arial" panose="020B0604020202020204" pitchFamily="34" charset="0"/>
              <a:buNone/>
              <a:defRPr sz="2399" b="1" i="0"/>
            </a:lvl3pPr>
            <a:lvl4pPr marL="1430402" indent="0">
              <a:buFont typeface="Arial" panose="020B0604020202020204" pitchFamily="34" charset="0"/>
              <a:buNone/>
              <a:defRPr sz="2399" b="1" i="0"/>
            </a:lvl4pPr>
            <a:lvl5pPr marL="1912845" indent="0">
              <a:buFont typeface="Arial" panose="020B0604020202020204" pitchFamily="34" charset="0"/>
              <a:buNone/>
              <a:defRPr sz="2399" b="1" i="0"/>
            </a:lvl5pPr>
          </a:lstStyle>
          <a:p>
            <a:pPr lvl="0"/>
            <a:r>
              <a:rPr lang="de-DE" dirty="0"/>
              <a:t>Unterzeile: Arial 24pt </a:t>
            </a:r>
            <a:r>
              <a:rPr lang="de-DE" dirty="0" err="1"/>
              <a:t>bold</a:t>
            </a:r>
            <a:br>
              <a:rPr lang="de-DE" dirty="0"/>
            </a:br>
            <a:r>
              <a:rPr lang="de-DE" dirty="0"/>
              <a:t>(Auch zweizeilig möglich)</a:t>
            </a:r>
          </a:p>
        </p:txBody>
      </p:sp>
    </p:spTree>
    <p:extLst>
      <p:ext uri="{BB962C8B-B14F-4D97-AF65-F5344CB8AC3E}">
        <p14:creationId xmlns:p14="http://schemas.microsoft.com/office/powerpoint/2010/main" val="2218825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Bildwelt-KIT-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3">
            <a:extLst>
              <a:ext uri="{FF2B5EF4-FFF2-40B4-BE49-F238E27FC236}">
                <a16:creationId xmlns:a16="http://schemas.microsoft.com/office/drawing/2014/main" id="{153A9B5E-D5F5-4943-9CE5-6CC8AD9849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79" b="31679"/>
          <a:stretch/>
        </p:blipFill>
        <p:spPr>
          <a:xfrm>
            <a:off x="154800" y="3618383"/>
            <a:ext cx="11904459" cy="2707437"/>
          </a:xfrm>
          <a:prstGeom prst="round2DiagRect">
            <a:avLst>
              <a:gd name="adj1" fmla="val 0"/>
              <a:gd name="adj2" fmla="val 8317"/>
            </a:avLst>
          </a:prstGeom>
        </p:spPr>
      </p:pic>
      <p:sp>
        <p:nvSpPr>
          <p:cNvPr id="13" name="Text Box 14">
            <a:extLst>
              <a:ext uri="{FF2B5EF4-FFF2-40B4-BE49-F238E27FC236}">
                <a16:creationId xmlns:a16="http://schemas.microsoft.com/office/drawing/2014/main" id="{6C188393-F356-4F5D-80C7-5DAA7302C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7834" y="6432821"/>
            <a:ext cx="2302933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2133" b="1" dirty="0">
                <a:solidFill>
                  <a:schemeClr val="tx1"/>
                </a:solidFill>
              </a:rPr>
              <a:t>www.kit.edu</a:t>
            </a: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537A5579-09BA-4663-B67D-33B154205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9662" y="6525687"/>
            <a:ext cx="480889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de-DE" sz="1100" noProof="0" dirty="0"/>
              <a:t>KIT – Die Forschungsuniversität in der Helmholtz-Gemeinschaft</a:t>
            </a:r>
            <a:endParaRPr lang="en-US" sz="1100" noProof="0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0486A875-9103-4865-A4A2-F6DFEEEA2E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1" y="479852"/>
            <a:ext cx="2177903" cy="1002890"/>
          </a:xfrm>
          <a:prstGeom prst="rect">
            <a:avLst/>
          </a:prstGeom>
        </p:spPr>
      </p:pic>
      <p:sp>
        <p:nvSpPr>
          <p:cNvPr id="16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87258" y="1927266"/>
            <a:ext cx="11366076" cy="380035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400" b="1"/>
            </a:lvl1pPr>
            <a:lvl2pPr marL="473979" indent="0">
              <a:buFont typeface="Arial" panose="020B0604020202020204" pitchFamily="34" charset="0"/>
              <a:buNone/>
              <a:defRPr sz="3466" b="1"/>
            </a:lvl2pPr>
            <a:lvl3pPr marL="956422" indent="0">
              <a:buFont typeface="Arial" panose="020B0604020202020204" pitchFamily="34" charset="0"/>
              <a:buNone/>
              <a:defRPr sz="3466" b="1"/>
            </a:lvl3pPr>
            <a:lvl4pPr marL="1430402" indent="0">
              <a:buFont typeface="Arial" panose="020B0604020202020204" pitchFamily="34" charset="0"/>
              <a:buNone/>
              <a:defRPr sz="3466" b="1"/>
            </a:lvl4pPr>
            <a:lvl5pPr marL="1912845" indent="0">
              <a:buFont typeface="Arial" panose="020B0604020202020204" pitchFamily="34" charset="0"/>
              <a:buNone/>
              <a:defRPr sz="3466" b="1"/>
            </a:lvl5pPr>
          </a:lstStyle>
          <a:p>
            <a:pPr lvl="0"/>
            <a:r>
              <a:rPr lang="de-DE" dirty="0"/>
              <a:t>Folientitel: Arial 34pt </a:t>
            </a:r>
            <a:r>
              <a:rPr lang="de-DE" dirty="0" err="1"/>
              <a:t>bold</a:t>
            </a:r>
            <a:endParaRPr lang="de-DE" dirty="0"/>
          </a:p>
        </p:txBody>
      </p:sp>
      <p:sp>
        <p:nvSpPr>
          <p:cNvPr id="25" name="Textplatzhalt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507567" y="2639093"/>
            <a:ext cx="11354233" cy="67966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399" b="1" i="0" baseline="0"/>
            </a:lvl1pPr>
            <a:lvl2pPr marL="473979" indent="0">
              <a:buFont typeface="Arial" panose="020B0604020202020204" pitchFamily="34" charset="0"/>
              <a:buNone/>
              <a:defRPr sz="2399" b="1" i="0"/>
            </a:lvl2pPr>
            <a:lvl3pPr marL="956422" indent="0">
              <a:buFont typeface="Arial" panose="020B0604020202020204" pitchFamily="34" charset="0"/>
              <a:buNone/>
              <a:defRPr sz="2399" b="1" i="0"/>
            </a:lvl3pPr>
            <a:lvl4pPr marL="1430402" indent="0">
              <a:buFont typeface="Arial" panose="020B0604020202020204" pitchFamily="34" charset="0"/>
              <a:buNone/>
              <a:defRPr sz="2399" b="1" i="0"/>
            </a:lvl4pPr>
            <a:lvl5pPr marL="1912845" indent="0">
              <a:buFont typeface="Arial" panose="020B0604020202020204" pitchFamily="34" charset="0"/>
              <a:buNone/>
              <a:defRPr sz="2399" b="1" i="0"/>
            </a:lvl5pPr>
          </a:lstStyle>
          <a:p>
            <a:pPr lvl="0"/>
            <a:r>
              <a:rPr lang="de-DE" dirty="0"/>
              <a:t>Unterzeile: Arial 24pt </a:t>
            </a:r>
            <a:r>
              <a:rPr lang="de-DE" dirty="0" err="1"/>
              <a:t>bold</a:t>
            </a:r>
            <a:br>
              <a:rPr lang="de-DE" dirty="0"/>
            </a:br>
            <a:r>
              <a:rPr lang="de-DE" dirty="0"/>
              <a:t>(Auch zweizeilig möglich)</a:t>
            </a:r>
          </a:p>
        </p:txBody>
      </p:sp>
    </p:spTree>
    <p:extLst>
      <p:ext uri="{BB962C8B-B14F-4D97-AF65-F5344CB8AC3E}">
        <p14:creationId xmlns:p14="http://schemas.microsoft.com/office/powerpoint/2010/main" val="22152682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83512"/>
            <a:ext cx="11125200" cy="44864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sz="2100"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A6A-9A63-4E2D-92C0-C77BFA750EDB}" type="datetime1">
              <a:rPr lang="de-DE" noProof="0" smtClean="0"/>
              <a:t>19.05.2021</a:t>
            </a:fld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96EC4-B4CF-4701-AD06-A8439D6D8E12}" type="slidenum">
              <a:rPr lang="en-US" noProof="0" smtClean="0"/>
              <a:t>‹Nr.›</a:t>
            </a:fld>
            <a:endParaRPr lang="en-US" noProof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40BE303-A4F2-4BCB-AF82-DC9DDFB7C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4424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583512"/>
            <a:ext cx="5486400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583512"/>
            <a:ext cx="5486399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179C-E631-47AA-B9CB-ABFD8F596650}" type="datetime1">
              <a:rPr lang="de-DE" smtClean="0"/>
              <a:t>19.05.2021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085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07759" y="1584471"/>
            <a:ext cx="5467775" cy="4611218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de-DE" dirty="0"/>
              <a:t>Fügen Sie auf der Masterfolie ein frei wählbares Bild ein.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583512"/>
            <a:ext cx="5486400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179C-E631-47AA-B9CB-ABFD8F596650}" type="datetime1">
              <a:rPr lang="de-DE" smtClean="0"/>
              <a:t>19.05.2021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9157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582458"/>
            <a:ext cx="5464176" cy="360720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424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4424" y="2582458"/>
            <a:ext cx="5464176" cy="360720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61DB6-D53F-456D-8864-56CE29C6E6BA}" type="datetime1">
              <a:rPr lang="de-DE" smtClean="0"/>
              <a:t>19.05.2021</a:t>
            </a:fld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2363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07759" y="2590003"/>
            <a:ext cx="5467775" cy="3605685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de-DE" dirty="0"/>
              <a:t>Fügen Sie auf der Masterfolie ein frei wählbares Bild ein.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582458"/>
            <a:ext cx="5464176" cy="360720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424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61DB6-D53F-456D-8864-56CE29C6E6BA}" type="datetime1">
              <a:rPr lang="de-DE" smtClean="0"/>
              <a:t>19.05.2021</a:t>
            </a:fld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4628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F2A7-198D-4BCD-8375-CAC66677F609}" type="datetime1">
              <a:rPr lang="de-DE" smtClean="0"/>
              <a:t>19.05.2021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9001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F2A7-198D-4BCD-8375-CAC66677F609}" type="datetime1">
              <a:rPr lang="de-DE" smtClean="0"/>
              <a:t>19.05.2021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80"/>
            <a:ext cx="12192000" cy="4404693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de-DE" dirty="0"/>
              <a:t>Fügen Sie ein frei wählbares Bild ein.</a:t>
            </a:r>
          </a:p>
        </p:txBody>
      </p:sp>
    </p:spTree>
    <p:extLst>
      <p:ext uri="{BB962C8B-B14F-4D97-AF65-F5344CB8AC3E}">
        <p14:creationId xmlns:p14="http://schemas.microsoft.com/office/powerpoint/2010/main" val="39907497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F2A7-198D-4BCD-8375-CAC66677F609}" type="datetime1">
              <a:rPr lang="de-DE" smtClean="0"/>
              <a:t>19.05.2021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80"/>
            <a:ext cx="12192000" cy="4404693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de-DE" dirty="0"/>
              <a:t>Fügen Sie ein frei wählbares Bild ein.</a:t>
            </a:r>
          </a:p>
        </p:txBody>
      </p:sp>
      <p:pic>
        <p:nvPicPr>
          <p:cNvPr id="6" name="Bildplatzhalter 6">
            <a:extLst>
              <a:ext uri="{FF2B5EF4-FFF2-40B4-BE49-F238E27FC236}">
                <a16:creationId xmlns:a16="http://schemas.microsoft.com/office/drawing/2014/main" id="{DA01E035-CC61-DE46-8810-7B336D6CA5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1" b="20781"/>
          <a:stretch/>
        </p:blipFill>
        <p:spPr>
          <a:xfrm>
            <a:off x="0" y="1771495"/>
            <a:ext cx="12191999" cy="440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4466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F2A7-198D-4BCD-8375-CAC66677F609}" type="datetime1">
              <a:rPr lang="de-DE" smtClean="0"/>
              <a:t>19.05.2021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2" name="Rechteck 1"/>
          <p:cNvSpPr/>
          <p:nvPr userDrawn="1"/>
        </p:nvSpPr>
        <p:spPr>
          <a:xfrm>
            <a:off x="0" y="6201408"/>
            <a:ext cx="12192000" cy="243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199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79"/>
            <a:ext cx="12192000" cy="4558317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de-DE" dirty="0"/>
              <a:t>Fügen Sie ein frei wählbares Bild ein.</a:t>
            </a:r>
          </a:p>
        </p:txBody>
      </p:sp>
    </p:spTree>
    <p:extLst>
      <p:ext uri="{BB962C8B-B14F-4D97-AF65-F5344CB8AC3E}">
        <p14:creationId xmlns:p14="http://schemas.microsoft.com/office/powerpoint/2010/main" val="9598104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F2A7-198D-4BCD-8375-CAC66677F609}" type="datetime1">
              <a:rPr lang="de-DE" smtClean="0"/>
              <a:t>19.05.2021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80"/>
            <a:ext cx="12192000" cy="4404693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de-DE" dirty="0"/>
              <a:t>Fügen Sie ein frei wählbares Bild ein.</a:t>
            </a:r>
          </a:p>
        </p:txBody>
      </p:sp>
      <p:pic>
        <p:nvPicPr>
          <p:cNvPr id="10" name="Bildplatzhalter 6">
            <a:extLst>
              <a:ext uri="{FF2B5EF4-FFF2-40B4-BE49-F238E27FC236}">
                <a16:creationId xmlns:a16="http://schemas.microsoft.com/office/drawing/2014/main" id="{08EE61D7-51FA-8445-A65A-B10C193BEE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7" b="19757"/>
          <a:stretch/>
        </p:blipFill>
        <p:spPr>
          <a:xfrm>
            <a:off x="-1" y="1770680"/>
            <a:ext cx="12191999" cy="4558316"/>
          </a:xfrm>
          <a:prstGeom prst="rect">
            <a:avLst/>
          </a:prstGeom>
        </p:spPr>
      </p:pic>
      <p:pic>
        <p:nvPicPr>
          <p:cNvPr id="9" name="Bildplatzhalter 6">
            <a:extLst>
              <a:ext uri="{FF2B5EF4-FFF2-40B4-BE49-F238E27FC236}">
                <a16:creationId xmlns:a16="http://schemas.microsoft.com/office/drawing/2014/main" id="{7325B616-A595-4044-B61C-2C83832696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7" b="19757"/>
          <a:stretch/>
        </p:blipFill>
        <p:spPr>
          <a:xfrm>
            <a:off x="11637" y="1762351"/>
            <a:ext cx="12191999" cy="455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522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83512"/>
            <a:ext cx="11125200" cy="44864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sz="2100"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A6A-9A63-4E2D-92C0-C77BFA750EDB}" type="datetime1">
              <a:rPr lang="de-DE" noProof="0" smtClean="0"/>
              <a:t>19.05.2021</a:t>
            </a:fld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96EC4-B4CF-4701-AD06-A8439D6D8E12}" type="slidenum">
              <a:rPr lang="en-US" noProof="0" smtClean="0"/>
              <a:t>‹Nr.›</a:t>
            </a:fld>
            <a:endParaRPr lang="en-US" noProof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40BE303-A4F2-4BCB-AF82-DC9DDFB7C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3952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F2463-8150-4DAA-877D-A146C8C8C60A}" type="datetime1">
              <a:rPr lang="de-DE" smtClean="0"/>
              <a:t>19.05.2021</a:t>
            </a:fld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99257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8853" y="1583511"/>
            <a:ext cx="6509747" cy="4277541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 marL="1435016" indent="0">
              <a:buNone/>
              <a:defRPr sz="15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33402" y="1583512"/>
            <a:ext cx="4238625" cy="4277541"/>
          </a:xfrm>
        </p:spPr>
        <p:txBody>
          <a:bodyPr>
            <a:normAutofit/>
          </a:bodyPr>
          <a:lstStyle>
            <a:lvl1pPr marL="0" indent="0">
              <a:buNone/>
              <a:defRPr sz="2600"/>
            </a:lvl1pPr>
            <a:lvl2pPr marL="457173" indent="0">
              <a:buNone/>
              <a:defRPr sz="1400"/>
            </a:lvl2pPr>
            <a:lvl3pPr marL="914347" indent="0">
              <a:buNone/>
              <a:defRPr sz="1200"/>
            </a:lvl3pPr>
            <a:lvl4pPr marL="1371519" indent="0">
              <a:buNone/>
              <a:defRPr sz="1000"/>
            </a:lvl4pPr>
            <a:lvl5pPr marL="1828693" indent="0">
              <a:buNone/>
              <a:defRPr sz="1000"/>
            </a:lvl5pPr>
            <a:lvl6pPr marL="2285866" indent="0">
              <a:buNone/>
              <a:defRPr sz="1000"/>
            </a:lvl6pPr>
            <a:lvl7pPr marL="2743040" indent="0">
              <a:buNone/>
              <a:defRPr sz="1000"/>
            </a:lvl7pPr>
            <a:lvl8pPr marL="3200213" indent="0">
              <a:buNone/>
              <a:defRPr sz="1000"/>
            </a:lvl8pPr>
            <a:lvl9pPr marL="3657387" indent="0">
              <a:buNone/>
              <a:defRPr sz="1000"/>
            </a:lvl9pPr>
          </a:lstStyle>
          <a:p>
            <a:pPr lvl="0"/>
            <a:r>
              <a:rPr lang="en-US" altLang="de-DE" dirty="0"/>
              <a:t>Click to add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4683-D191-47F3-8302-BB2B36B1C86A}" type="datetime1">
              <a:rPr lang="de-DE" smtClean="0"/>
              <a:t>19.05.2021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5F47D9EC-E3C8-4173-84B3-DB5A91069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7237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58554" y="624691"/>
            <a:ext cx="7295047" cy="414920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3" indent="0">
              <a:buNone/>
              <a:defRPr sz="2800"/>
            </a:lvl2pPr>
            <a:lvl3pPr marL="914347" indent="0">
              <a:buNone/>
              <a:defRPr sz="2399"/>
            </a:lvl3pPr>
            <a:lvl4pPr marL="1371519" indent="0">
              <a:buNone/>
              <a:defRPr sz="1999"/>
            </a:lvl4pPr>
            <a:lvl5pPr marL="1828693" indent="0">
              <a:buNone/>
              <a:defRPr sz="1999"/>
            </a:lvl5pPr>
            <a:lvl6pPr marL="2285866" indent="0">
              <a:buNone/>
              <a:defRPr sz="1999"/>
            </a:lvl6pPr>
            <a:lvl7pPr marL="2743040" indent="0">
              <a:buNone/>
              <a:defRPr sz="1999"/>
            </a:lvl7pPr>
            <a:lvl8pPr marL="3200213" indent="0">
              <a:buNone/>
              <a:defRPr sz="1999"/>
            </a:lvl8pPr>
            <a:lvl9pPr marL="3657387" indent="0">
              <a:buNone/>
              <a:defRPr sz="1999"/>
            </a:lvl9pPr>
          </a:lstStyle>
          <a:p>
            <a:r>
              <a:rPr lang="de-DE" dirty="0"/>
              <a:t>Bild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9BE91-4B1C-4025-AE57-60317864A3F3}" type="datetime1">
              <a:rPr lang="de-DE" smtClean="0"/>
              <a:t>19.05.2021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74D6481-F98B-45EE-B6D0-BF8C42A11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8553" y="4836496"/>
            <a:ext cx="7291569" cy="56677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999"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5119134-5DDA-43C1-B0D4-2BD9056B0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62030" y="5463729"/>
            <a:ext cx="7291569" cy="76958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173" indent="0">
              <a:buNone/>
              <a:defRPr sz="1400"/>
            </a:lvl2pPr>
            <a:lvl3pPr marL="914347" indent="0">
              <a:buNone/>
              <a:defRPr sz="1200"/>
            </a:lvl3pPr>
            <a:lvl4pPr marL="1371519" indent="0">
              <a:buNone/>
              <a:defRPr sz="1000"/>
            </a:lvl4pPr>
            <a:lvl5pPr marL="1828693" indent="0">
              <a:buNone/>
              <a:defRPr sz="1000"/>
            </a:lvl5pPr>
            <a:lvl6pPr marL="2285866" indent="0">
              <a:buNone/>
              <a:defRPr sz="1000"/>
            </a:lvl6pPr>
            <a:lvl7pPr marL="2743040" indent="0">
              <a:buNone/>
              <a:defRPr sz="1000"/>
            </a:lvl7pPr>
            <a:lvl8pPr marL="3200213" indent="0">
              <a:buNone/>
              <a:defRPr sz="1000"/>
            </a:lvl8pPr>
            <a:lvl9pPr marL="3657387" indent="0">
              <a:buNone/>
              <a:defRPr sz="1000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42248036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1423972"/>
            <a:ext cx="11125200" cy="468210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15D93-083F-4B89-951E-D5F35A1BBEC8}" type="datetime1">
              <a:rPr lang="de-DE" smtClean="0"/>
              <a:t>19.05.2021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A0AF9471-6F4B-417A-9B82-1D3AC42AE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7791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7183" y="365124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5920" y="365124"/>
            <a:ext cx="8300763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3E158-F33A-4782-AFB5-03A3FD6F0AB2}" type="datetime1">
              <a:rPr lang="de-DE" smtClean="0"/>
              <a:t>19.05.2021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46495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56308" y="3618384"/>
            <a:ext cx="11904459" cy="2707437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de-DE" dirty="0"/>
              <a:t>Fügen Sie auf der Masterfolie ein frei wählbares Bild ein.</a:t>
            </a: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6C188393-F356-4F5D-80C7-5DAA7302C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7834" y="6432821"/>
            <a:ext cx="2302933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2133" b="1" dirty="0">
                <a:solidFill>
                  <a:schemeClr val="tx1"/>
                </a:solidFill>
              </a:rPr>
              <a:t>www.kit.edu</a:t>
            </a: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537A5579-09BA-4663-B67D-33B154205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9662" y="6525687"/>
            <a:ext cx="480889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de-DE" sz="1100" noProof="0" dirty="0"/>
              <a:t>KIT – Die Forschungsuniversität in der Helmholtz-Gemeinschaft</a:t>
            </a:r>
            <a:endParaRPr lang="en-US" sz="1100" noProof="0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0486A875-9103-4865-A4A2-F6DFEEEA2E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1" y="479852"/>
            <a:ext cx="2177903" cy="1002890"/>
          </a:xfrm>
          <a:prstGeom prst="rect">
            <a:avLst/>
          </a:prstGeom>
        </p:spPr>
      </p:pic>
      <p:sp>
        <p:nvSpPr>
          <p:cNvPr id="16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87258" y="1927266"/>
            <a:ext cx="11366076" cy="38003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3400" b="1"/>
            </a:lvl1pPr>
            <a:lvl2pPr marL="473979" indent="0">
              <a:buFont typeface="Arial" panose="020B0604020202020204" pitchFamily="34" charset="0"/>
              <a:buNone/>
              <a:defRPr sz="3466" b="1"/>
            </a:lvl2pPr>
            <a:lvl3pPr marL="956422" indent="0">
              <a:buFont typeface="Arial" panose="020B0604020202020204" pitchFamily="34" charset="0"/>
              <a:buNone/>
              <a:defRPr sz="3466" b="1"/>
            </a:lvl3pPr>
            <a:lvl4pPr marL="1430402" indent="0">
              <a:buFont typeface="Arial" panose="020B0604020202020204" pitchFamily="34" charset="0"/>
              <a:buNone/>
              <a:defRPr sz="3466" b="1"/>
            </a:lvl4pPr>
            <a:lvl5pPr marL="1912845" indent="0">
              <a:buFont typeface="Arial" panose="020B0604020202020204" pitchFamily="34" charset="0"/>
              <a:buNone/>
              <a:defRPr sz="3466" b="1"/>
            </a:lvl5pPr>
          </a:lstStyle>
          <a:p>
            <a:pPr lvl="0"/>
            <a:r>
              <a:rPr lang="de-DE" dirty="0"/>
              <a:t>Folientitel: Arial 34pt </a:t>
            </a:r>
            <a:r>
              <a:rPr lang="de-DE" dirty="0" err="1"/>
              <a:t>bold</a:t>
            </a:r>
            <a:endParaRPr lang="de-DE" dirty="0"/>
          </a:p>
        </p:txBody>
      </p:sp>
      <p:sp>
        <p:nvSpPr>
          <p:cNvPr id="25" name="Textplatzhalt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507567" y="2639093"/>
            <a:ext cx="11354233" cy="67966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399" b="1" i="0" baseline="0"/>
            </a:lvl1pPr>
            <a:lvl2pPr marL="473979" indent="0">
              <a:buFont typeface="Arial" panose="020B0604020202020204" pitchFamily="34" charset="0"/>
              <a:buNone/>
              <a:defRPr sz="2399" b="1" i="0"/>
            </a:lvl2pPr>
            <a:lvl3pPr marL="956422" indent="0">
              <a:buFont typeface="Arial" panose="020B0604020202020204" pitchFamily="34" charset="0"/>
              <a:buNone/>
              <a:defRPr sz="2399" b="1" i="0"/>
            </a:lvl3pPr>
            <a:lvl4pPr marL="1430402" indent="0">
              <a:buFont typeface="Arial" panose="020B0604020202020204" pitchFamily="34" charset="0"/>
              <a:buNone/>
              <a:defRPr sz="2399" b="1" i="0"/>
            </a:lvl4pPr>
            <a:lvl5pPr marL="1912845" indent="0">
              <a:buFont typeface="Arial" panose="020B0604020202020204" pitchFamily="34" charset="0"/>
              <a:buNone/>
              <a:defRPr sz="2399" b="1" i="0"/>
            </a:lvl5pPr>
          </a:lstStyle>
          <a:p>
            <a:pPr lvl="0"/>
            <a:r>
              <a:rPr lang="de-DE" dirty="0"/>
              <a:t>Unterzeile: Arial 24pt </a:t>
            </a:r>
            <a:r>
              <a:rPr lang="de-DE" dirty="0" err="1"/>
              <a:t>bold</a:t>
            </a:r>
            <a:br>
              <a:rPr lang="de-DE" dirty="0"/>
            </a:br>
            <a:r>
              <a:rPr lang="de-DE" dirty="0"/>
              <a:t>(Auch zweizeilig möglich)</a:t>
            </a:r>
          </a:p>
        </p:txBody>
      </p:sp>
    </p:spTree>
    <p:extLst>
      <p:ext uri="{BB962C8B-B14F-4D97-AF65-F5344CB8AC3E}">
        <p14:creationId xmlns:p14="http://schemas.microsoft.com/office/powerpoint/2010/main" val="21059996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Bildwelt-KIT-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3">
            <a:extLst>
              <a:ext uri="{FF2B5EF4-FFF2-40B4-BE49-F238E27FC236}">
                <a16:creationId xmlns:a16="http://schemas.microsoft.com/office/drawing/2014/main" id="{BC4D3CAE-ED4B-354B-A4F6-66C0D8B782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79" b="31679"/>
          <a:stretch/>
        </p:blipFill>
        <p:spPr>
          <a:xfrm>
            <a:off x="156308" y="3618000"/>
            <a:ext cx="11904459" cy="2707437"/>
          </a:xfrm>
          <a:prstGeom prst="round2DiagRect">
            <a:avLst>
              <a:gd name="adj1" fmla="val 0"/>
              <a:gd name="adj2" fmla="val 8317"/>
            </a:avLst>
          </a:prstGeom>
        </p:spPr>
      </p:pic>
      <p:sp>
        <p:nvSpPr>
          <p:cNvPr id="13" name="Text Box 14">
            <a:extLst>
              <a:ext uri="{FF2B5EF4-FFF2-40B4-BE49-F238E27FC236}">
                <a16:creationId xmlns:a16="http://schemas.microsoft.com/office/drawing/2014/main" id="{6C188393-F356-4F5D-80C7-5DAA7302C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7834" y="6432821"/>
            <a:ext cx="2302933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2133" b="1" dirty="0">
                <a:solidFill>
                  <a:schemeClr val="tx1"/>
                </a:solidFill>
              </a:rPr>
              <a:t>www.kit.edu</a:t>
            </a: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537A5579-09BA-4663-B67D-33B154205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9662" y="6525687"/>
            <a:ext cx="480889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de-DE" sz="1100" noProof="0" dirty="0"/>
              <a:t>KIT – Die Forschungsuniversität in der Helmholtz-Gemeinschaft</a:t>
            </a:r>
            <a:endParaRPr lang="en-US" sz="1100" noProof="0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0486A875-9103-4865-A4A2-F6DFEEEA2E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1" y="479852"/>
            <a:ext cx="2177903" cy="1002890"/>
          </a:xfrm>
          <a:prstGeom prst="rect">
            <a:avLst/>
          </a:prstGeom>
        </p:spPr>
      </p:pic>
      <p:sp>
        <p:nvSpPr>
          <p:cNvPr id="16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87258" y="1927266"/>
            <a:ext cx="11366076" cy="38003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3400" b="1"/>
            </a:lvl1pPr>
            <a:lvl2pPr marL="473979" indent="0">
              <a:buFont typeface="Arial" panose="020B0604020202020204" pitchFamily="34" charset="0"/>
              <a:buNone/>
              <a:defRPr sz="3466" b="1"/>
            </a:lvl2pPr>
            <a:lvl3pPr marL="956422" indent="0">
              <a:buFont typeface="Arial" panose="020B0604020202020204" pitchFamily="34" charset="0"/>
              <a:buNone/>
              <a:defRPr sz="3466" b="1"/>
            </a:lvl3pPr>
            <a:lvl4pPr marL="1430402" indent="0">
              <a:buFont typeface="Arial" panose="020B0604020202020204" pitchFamily="34" charset="0"/>
              <a:buNone/>
              <a:defRPr sz="3466" b="1"/>
            </a:lvl4pPr>
            <a:lvl5pPr marL="1912845" indent="0">
              <a:buFont typeface="Arial" panose="020B0604020202020204" pitchFamily="34" charset="0"/>
              <a:buNone/>
              <a:defRPr sz="3466" b="1"/>
            </a:lvl5pPr>
          </a:lstStyle>
          <a:p>
            <a:pPr lvl="0"/>
            <a:r>
              <a:rPr lang="de-DE" dirty="0"/>
              <a:t>Folientitel: Arial 34pt </a:t>
            </a:r>
            <a:r>
              <a:rPr lang="de-DE" dirty="0" err="1"/>
              <a:t>bold</a:t>
            </a:r>
            <a:endParaRPr lang="de-DE" dirty="0"/>
          </a:p>
        </p:txBody>
      </p:sp>
      <p:sp>
        <p:nvSpPr>
          <p:cNvPr id="25" name="Textplatzhalt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507567" y="2639093"/>
            <a:ext cx="11354233" cy="67966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399" b="1" i="0" baseline="0"/>
            </a:lvl1pPr>
            <a:lvl2pPr marL="473979" indent="0">
              <a:buFont typeface="Arial" panose="020B0604020202020204" pitchFamily="34" charset="0"/>
              <a:buNone/>
              <a:defRPr sz="2399" b="1" i="0"/>
            </a:lvl2pPr>
            <a:lvl3pPr marL="956422" indent="0">
              <a:buFont typeface="Arial" panose="020B0604020202020204" pitchFamily="34" charset="0"/>
              <a:buNone/>
              <a:defRPr sz="2399" b="1" i="0"/>
            </a:lvl3pPr>
            <a:lvl4pPr marL="1430402" indent="0">
              <a:buFont typeface="Arial" panose="020B0604020202020204" pitchFamily="34" charset="0"/>
              <a:buNone/>
              <a:defRPr sz="2399" b="1" i="0"/>
            </a:lvl4pPr>
            <a:lvl5pPr marL="1912845" indent="0">
              <a:buFont typeface="Arial" panose="020B0604020202020204" pitchFamily="34" charset="0"/>
              <a:buNone/>
              <a:defRPr sz="2399" b="1" i="0"/>
            </a:lvl5pPr>
          </a:lstStyle>
          <a:p>
            <a:pPr lvl="0"/>
            <a:r>
              <a:rPr lang="de-DE" dirty="0"/>
              <a:t>Unterzeile: Arial 24pt </a:t>
            </a:r>
            <a:r>
              <a:rPr lang="de-DE" dirty="0" err="1"/>
              <a:t>bold</a:t>
            </a:r>
            <a:br>
              <a:rPr lang="de-DE" dirty="0"/>
            </a:br>
            <a:r>
              <a:rPr lang="de-DE" dirty="0"/>
              <a:t>(Auch zweizeilig möglich)</a:t>
            </a:r>
          </a:p>
        </p:txBody>
      </p:sp>
    </p:spTree>
    <p:extLst>
      <p:ext uri="{BB962C8B-B14F-4D97-AF65-F5344CB8AC3E}">
        <p14:creationId xmlns:p14="http://schemas.microsoft.com/office/powerpoint/2010/main" val="15192132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83512"/>
            <a:ext cx="11125200" cy="44864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sz="2100"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A6A-9A63-4E2D-92C0-C77BFA750EDB}" type="datetime1">
              <a:rPr lang="de-DE" noProof="0" smtClean="0"/>
              <a:t>19.05.2021</a:t>
            </a:fld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96EC4-B4CF-4701-AD06-A8439D6D8E12}" type="slidenum">
              <a:rPr lang="en-US" noProof="0" smtClean="0"/>
              <a:t>‹Nr.›</a:t>
            </a:fld>
            <a:endParaRPr lang="en-US" noProof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40BE303-A4F2-4BCB-AF82-DC9DDFB7C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1738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583512"/>
            <a:ext cx="5486400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583512"/>
            <a:ext cx="5486399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179C-E631-47AA-B9CB-ABFD8F596650}" type="datetime1">
              <a:rPr lang="de-DE" smtClean="0"/>
              <a:t>19.05.2021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9771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07759" y="1584471"/>
            <a:ext cx="5467775" cy="4611218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de-DE" dirty="0"/>
              <a:t>Fügen Sie auf der Masterfolie ein frei wählbares Bild ein.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583512"/>
            <a:ext cx="5486400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179C-E631-47AA-B9CB-ABFD8F596650}" type="datetime1">
              <a:rPr lang="de-DE" smtClean="0"/>
              <a:t>19.05.2021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509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583512"/>
            <a:ext cx="5486400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583512"/>
            <a:ext cx="5486399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179C-E631-47AA-B9CB-ABFD8F596650}" type="datetime1">
              <a:rPr lang="de-DE" smtClean="0"/>
              <a:t>19.05.2021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3860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582458"/>
            <a:ext cx="5464176" cy="360720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424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4424" y="2582458"/>
            <a:ext cx="5464176" cy="360720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61DB6-D53F-456D-8864-56CE29C6E6BA}" type="datetime1">
              <a:rPr lang="de-DE" smtClean="0"/>
              <a:t>19.05.2021</a:t>
            </a:fld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3193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07759" y="2590003"/>
            <a:ext cx="5467775" cy="3605685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de-DE" dirty="0"/>
              <a:t>Fügen Sie auf der Masterfolie ein frei wählbares Bild ein.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582458"/>
            <a:ext cx="5464176" cy="360720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424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61DB6-D53F-456D-8864-56CE29C6E6BA}" type="datetime1">
              <a:rPr lang="de-DE" smtClean="0"/>
              <a:t>19.05.2021</a:t>
            </a:fld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7958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F2A7-198D-4BCD-8375-CAC66677F609}" type="datetime1">
              <a:rPr lang="de-DE" smtClean="0"/>
              <a:t>19.05.2021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7427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F2A7-198D-4BCD-8375-CAC66677F609}" type="datetime1">
              <a:rPr lang="de-DE" smtClean="0"/>
              <a:t>19.05.2021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80"/>
            <a:ext cx="12192000" cy="4404693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de-DE" dirty="0"/>
              <a:t>Fügen Sie ein frei wählbares Bild ein.</a:t>
            </a:r>
          </a:p>
        </p:txBody>
      </p:sp>
    </p:spTree>
    <p:extLst>
      <p:ext uri="{BB962C8B-B14F-4D97-AF65-F5344CB8AC3E}">
        <p14:creationId xmlns:p14="http://schemas.microsoft.com/office/powerpoint/2010/main" val="3312286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6">
            <a:extLst>
              <a:ext uri="{FF2B5EF4-FFF2-40B4-BE49-F238E27FC236}">
                <a16:creationId xmlns:a16="http://schemas.microsoft.com/office/drawing/2014/main" id="{6879AFCD-C2DC-2C4F-81CE-2EDE6C724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1" b="20781"/>
          <a:stretch/>
        </p:blipFill>
        <p:spPr>
          <a:xfrm>
            <a:off x="0" y="1771495"/>
            <a:ext cx="12191999" cy="4403878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F2A7-198D-4BCD-8375-CAC66677F609}" type="datetime1">
              <a:rPr lang="de-DE" smtClean="0"/>
              <a:t>19.05.2021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3741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F2A7-198D-4BCD-8375-CAC66677F609}" type="datetime1">
              <a:rPr lang="de-DE" smtClean="0"/>
              <a:t>19.05.2021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2" name="Rechteck 1"/>
          <p:cNvSpPr/>
          <p:nvPr userDrawn="1"/>
        </p:nvSpPr>
        <p:spPr>
          <a:xfrm>
            <a:off x="0" y="6201408"/>
            <a:ext cx="12192000" cy="243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199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79"/>
            <a:ext cx="12192000" cy="4558317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de-DE" dirty="0"/>
              <a:t>Fügen Sie ein frei wählbares Bild ein.</a:t>
            </a:r>
          </a:p>
        </p:txBody>
      </p:sp>
    </p:spTree>
    <p:extLst>
      <p:ext uri="{BB962C8B-B14F-4D97-AF65-F5344CB8AC3E}">
        <p14:creationId xmlns:p14="http://schemas.microsoft.com/office/powerpoint/2010/main" val="28125659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F2A7-198D-4BCD-8375-CAC66677F609}" type="datetime1">
              <a:rPr lang="de-DE" smtClean="0"/>
              <a:t>19.05.2021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80"/>
            <a:ext cx="12192000" cy="4404693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de-DE" dirty="0"/>
              <a:t>Fügen Sie ein frei wählbares Bild ein.</a:t>
            </a:r>
          </a:p>
        </p:txBody>
      </p:sp>
      <p:pic>
        <p:nvPicPr>
          <p:cNvPr id="10" name="Bildplatzhalter 6">
            <a:extLst>
              <a:ext uri="{FF2B5EF4-FFF2-40B4-BE49-F238E27FC236}">
                <a16:creationId xmlns:a16="http://schemas.microsoft.com/office/drawing/2014/main" id="{08EE61D7-51FA-8445-A65A-B10C193BEE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7" b="19757"/>
          <a:stretch/>
        </p:blipFill>
        <p:spPr>
          <a:xfrm>
            <a:off x="0" y="1771495"/>
            <a:ext cx="12191999" cy="455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7639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F2463-8150-4DAA-877D-A146C8C8C60A}" type="datetime1">
              <a:rPr lang="de-DE" smtClean="0"/>
              <a:t>19.05.2021</a:t>
            </a:fld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36820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8853" y="1583511"/>
            <a:ext cx="6509747" cy="4277541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 marL="1435016" indent="0">
              <a:buNone/>
              <a:defRPr sz="15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33402" y="1583512"/>
            <a:ext cx="4238625" cy="4277541"/>
          </a:xfrm>
        </p:spPr>
        <p:txBody>
          <a:bodyPr>
            <a:normAutofit/>
          </a:bodyPr>
          <a:lstStyle>
            <a:lvl1pPr marL="0" indent="0">
              <a:buNone/>
              <a:defRPr sz="2600"/>
            </a:lvl1pPr>
            <a:lvl2pPr marL="457173" indent="0">
              <a:buNone/>
              <a:defRPr sz="1400"/>
            </a:lvl2pPr>
            <a:lvl3pPr marL="914347" indent="0">
              <a:buNone/>
              <a:defRPr sz="1200"/>
            </a:lvl3pPr>
            <a:lvl4pPr marL="1371519" indent="0">
              <a:buNone/>
              <a:defRPr sz="1000"/>
            </a:lvl4pPr>
            <a:lvl5pPr marL="1828693" indent="0">
              <a:buNone/>
              <a:defRPr sz="1000"/>
            </a:lvl5pPr>
            <a:lvl6pPr marL="2285866" indent="0">
              <a:buNone/>
              <a:defRPr sz="1000"/>
            </a:lvl6pPr>
            <a:lvl7pPr marL="2743040" indent="0">
              <a:buNone/>
              <a:defRPr sz="1000"/>
            </a:lvl7pPr>
            <a:lvl8pPr marL="3200213" indent="0">
              <a:buNone/>
              <a:defRPr sz="1000"/>
            </a:lvl8pPr>
            <a:lvl9pPr marL="3657387" indent="0">
              <a:buNone/>
              <a:defRPr sz="1000"/>
            </a:lvl9pPr>
          </a:lstStyle>
          <a:p>
            <a:pPr lvl="0"/>
            <a:r>
              <a:rPr lang="en-US" altLang="de-DE" dirty="0"/>
              <a:t>Click to add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4683-D191-47F3-8302-BB2B36B1C86A}" type="datetime1">
              <a:rPr lang="de-DE" smtClean="0"/>
              <a:t>19.05.2021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5F47D9EC-E3C8-4173-84B3-DB5A91069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1544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58554" y="624691"/>
            <a:ext cx="7295047" cy="414920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3" indent="0">
              <a:buNone/>
              <a:defRPr sz="2800"/>
            </a:lvl2pPr>
            <a:lvl3pPr marL="914347" indent="0">
              <a:buNone/>
              <a:defRPr sz="2399"/>
            </a:lvl3pPr>
            <a:lvl4pPr marL="1371519" indent="0">
              <a:buNone/>
              <a:defRPr sz="1999"/>
            </a:lvl4pPr>
            <a:lvl5pPr marL="1828693" indent="0">
              <a:buNone/>
              <a:defRPr sz="1999"/>
            </a:lvl5pPr>
            <a:lvl6pPr marL="2285866" indent="0">
              <a:buNone/>
              <a:defRPr sz="1999"/>
            </a:lvl6pPr>
            <a:lvl7pPr marL="2743040" indent="0">
              <a:buNone/>
              <a:defRPr sz="1999"/>
            </a:lvl7pPr>
            <a:lvl8pPr marL="3200213" indent="0">
              <a:buNone/>
              <a:defRPr sz="1999"/>
            </a:lvl8pPr>
            <a:lvl9pPr marL="3657387" indent="0">
              <a:buNone/>
              <a:defRPr sz="1999"/>
            </a:lvl9pPr>
          </a:lstStyle>
          <a:p>
            <a:r>
              <a:rPr lang="de-DE" dirty="0"/>
              <a:t>Bild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9BE91-4B1C-4025-AE57-60317864A3F3}" type="datetime1">
              <a:rPr lang="de-DE" smtClean="0"/>
              <a:t>19.05.2021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74D6481-F98B-45EE-B6D0-BF8C42A11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8553" y="4836496"/>
            <a:ext cx="7291569" cy="56677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999"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5119134-5DDA-43C1-B0D4-2BD9056B0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62030" y="5463729"/>
            <a:ext cx="7291569" cy="76958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173" indent="0">
              <a:buNone/>
              <a:defRPr sz="1400"/>
            </a:lvl2pPr>
            <a:lvl3pPr marL="914347" indent="0">
              <a:buNone/>
              <a:defRPr sz="1200"/>
            </a:lvl3pPr>
            <a:lvl4pPr marL="1371519" indent="0">
              <a:buNone/>
              <a:defRPr sz="1000"/>
            </a:lvl4pPr>
            <a:lvl5pPr marL="1828693" indent="0">
              <a:buNone/>
              <a:defRPr sz="1000"/>
            </a:lvl5pPr>
            <a:lvl6pPr marL="2285866" indent="0">
              <a:buNone/>
              <a:defRPr sz="1000"/>
            </a:lvl6pPr>
            <a:lvl7pPr marL="2743040" indent="0">
              <a:buNone/>
              <a:defRPr sz="1000"/>
            </a:lvl7pPr>
            <a:lvl8pPr marL="3200213" indent="0">
              <a:buNone/>
              <a:defRPr sz="1000"/>
            </a:lvl8pPr>
            <a:lvl9pPr marL="3657387" indent="0">
              <a:buNone/>
              <a:defRPr sz="1000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466383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07759" y="1584471"/>
            <a:ext cx="5467775" cy="4611218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de-DE" dirty="0"/>
              <a:t>Fügen Sie auf der Masterfolie ein frei wählbares Bild ein.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583512"/>
            <a:ext cx="5486400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179C-E631-47AA-B9CB-ABFD8F596650}" type="datetime1">
              <a:rPr lang="de-DE" smtClean="0"/>
              <a:t>19.05.2021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1139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1423972"/>
            <a:ext cx="11125200" cy="468210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15D93-083F-4B89-951E-D5F35A1BBEC8}" type="datetime1">
              <a:rPr lang="de-DE" smtClean="0"/>
              <a:t>19.05.2021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A0AF9471-6F4B-417A-9B82-1D3AC42AE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3309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7183" y="365124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5920" y="365124"/>
            <a:ext cx="8300763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3E158-F33A-4782-AFB5-03A3FD6F0AB2}" type="datetime1">
              <a:rPr lang="de-DE" smtClean="0"/>
              <a:t>19.05.2021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9732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66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582458"/>
            <a:ext cx="5464176" cy="360720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424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66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4424" y="2582458"/>
            <a:ext cx="5464176" cy="360720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61DB6-D53F-456D-8864-56CE29C6E6BA}" type="datetime1">
              <a:rPr lang="de-DE" smtClean="0"/>
              <a:t>19.05.2021</a:t>
            </a:fld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445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07759" y="2590003"/>
            <a:ext cx="5467775" cy="3605685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de-DE" dirty="0"/>
              <a:t>Fügen Sie auf der Masterfolie ein frei wählbares Bild ein.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582458"/>
            <a:ext cx="5464176" cy="360720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424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61DB6-D53F-456D-8864-56CE29C6E6BA}" type="datetime1">
              <a:rPr lang="de-DE" smtClean="0"/>
              <a:t>19.05.2021</a:t>
            </a:fld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471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F2A7-198D-4BCD-8375-CAC66677F609}" type="datetime1">
              <a:rPr lang="de-DE" smtClean="0"/>
              <a:t>19.05.2021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164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F2A7-198D-4BCD-8375-CAC66677F609}" type="datetime1">
              <a:rPr lang="de-DE" smtClean="0"/>
              <a:t>19.05.2021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80"/>
            <a:ext cx="12192000" cy="4404693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de-DE" dirty="0"/>
              <a:t>Fügen Sie ein frei wählbares Bild ein.</a:t>
            </a:r>
          </a:p>
        </p:txBody>
      </p:sp>
    </p:spTree>
    <p:extLst>
      <p:ext uri="{BB962C8B-B14F-4D97-AF65-F5344CB8AC3E}">
        <p14:creationId xmlns:p14="http://schemas.microsoft.com/office/powerpoint/2010/main" val="969953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8001" y="1582633"/>
            <a:ext cx="11135999" cy="452344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altLang="de-DE" dirty="0"/>
              <a:t>Karlsruher Institut für Technologie (KIT)</a:t>
            </a:r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de-DE" sz="1200" smtClean="0"/>
            </a:lvl1pPr>
          </a:lstStyle>
          <a:p>
            <a:fld id="{6245B8D5-6333-46B0-B66F-CB871999619A}" type="datetime1">
              <a:rPr lang="de-DE" smtClean="0"/>
              <a:pPr/>
              <a:t>19.05.2021</a:t>
            </a:fld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61696EC4-B4CF-4701-AD06-A8439D6D8E1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4D87B36-D57F-487F-9086-156B2F77E750}"/>
              </a:ext>
            </a:extLst>
          </p:cNvPr>
          <p:cNvSpPr txBox="1">
            <a:spLocks/>
          </p:cNvSpPr>
          <p:nvPr/>
        </p:nvSpPr>
        <p:spPr>
          <a:xfrm>
            <a:off x="2267108" y="6329811"/>
            <a:ext cx="4908393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/>
              <a:t>Vorname Name - Präsentationstitel</a:t>
            </a:r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AE6A56DB-B5EE-4225-952A-4A1FEE4F4716}"/>
              </a:ext>
            </a:extLst>
          </p:cNvPr>
          <p:cNvSpPr txBox="1">
            <a:spLocks/>
          </p:cNvSpPr>
          <p:nvPr userDrawn="1"/>
        </p:nvSpPr>
        <p:spPr>
          <a:xfrm>
            <a:off x="7340601" y="6319881"/>
            <a:ext cx="4326737" cy="53811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de-DE" sz="1200" dirty="0" err="1"/>
              <a:t>Bereich</a:t>
            </a:r>
            <a:r>
              <a:rPr lang="en-US" altLang="de-DE" sz="1200" dirty="0"/>
              <a:t>, </a:t>
            </a:r>
            <a:r>
              <a:rPr lang="en-US" altLang="de-DE" sz="1200" dirty="0" err="1"/>
              <a:t>Institut</a:t>
            </a:r>
            <a:r>
              <a:rPr lang="en-US" altLang="de-DE" sz="1200" dirty="0"/>
              <a:t>, DE/</a:t>
            </a:r>
            <a:r>
              <a:rPr lang="en-US" altLang="de-DE" sz="1200" dirty="0" err="1"/>
              <a:t>Stabsstelle</a:t>
            </a:r>
            <a:endParaRPr lang="en-US" altLang="de-DE" sz="1200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B978990-F548-4DBF-8142-A24718BD92B6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612" y="441464"/>
            <a:ext cx="1448387" cy="666959"/>
          </a:xfrm>
          <a:prstGeom prst="rect">
            <a:avLst/>
          </a:prstGeom>
        </p:spPr>
      </p:pic>
      <p:cxnSp>
        <p:nvCxnSpPr>
          <p:cNvPr id="12" name="Gerade Verbindung 11"/>
          <p:cNvCxnSpPr/>
          <p:nvPr userDrawn="1"/>
        </p:nvCxnSpPr>
        <p:spPr>
          <a:xfrm>
            <a:off x="143930" y="6319881"/>
            <a:ext cx="11904143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340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90" r:id="rId2"/>
    <p:sldLayoutId id="2147483675" r:id="rId3"/>
    <p:sldLayoutId id="2147483677" r:id="rId4"/>
    <p:sldLayoutId id="2147483687" r:id="rId5"/>
    <p:sldLayoutId id="2147483678" r:id="rId6"/>
    <p:sldLayoutId id="2147483686" r:id="rId7"/>
    <p:sldLayoutId id="2147483679" r:id="rId8"/>
    <p:sldLayoutId id="2147483688" r:id="rId9"/>
    <p:sldLayoutId id="2147483731" r:id="rId10"/>
    <p:sldLayoutId id="2147483689" r:id="rId11"/>
    <p:sldLayoutId id="2147483693" r:id="rId12"/>
    <p:sldLayoutId id="2147483680" r:id="rId13"/>
    <p:sldLayoutId id="2147483681" r:id="rId14"/>
    <p:sldLayoutId id="2147483682" r:id="rId15"/>
    <p:sldLayoutId id="2147483683" r:id="rId16"/>
    <p:sldLayoutId id="2147483684" r:id="rId17"/>
  </p:sldLayoutIdLst>
  <p:hf hdr="0" ftr="0"/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lang="en-US" sz="3199" b="1" kern="1200" dirty="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71448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27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982606" indent="-265098" algn="l" defTabSz="898472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535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700114" indent="-26509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15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702" userDrawn="1">
          <p15:clr>
            <a:srgbClr val="F26B43"/>
          </p15:clr>
        </p15:guide>
        <p15:guide id="3" orient="horz" pos="618" userDrawn="1">
          <p15:clr>
            <a:srgbClr val="F26B43"/>
          </p15:clr>
        </p15:guide>
        <p15:guide id="4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8001" y="1582633"/>
            <a:ext cx="11135999" cy="452344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altLang="de-DE" dirty="0"/>
              <a:t>Karlsruher Institut für Technologie (KIT)</a:t>
            </a:r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de-DE" sz="1200" smtClean="0"/>
            </a:lvl1pPr>
          </a:lstStyle>
          <a:p>
            <a:fld id="{6245B8D5-6333-46B0-B66F-CB871999619A}" type="datetime1">
              <a:rPr lang="de-DE" smtClean="0"/>
              <a:pPr/>
              <a:t>19.05.2021</a:t>
            </a:fld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61696EC4-B4CF-4701-AD06-A8439D6D8E1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4D87B36-D57F-487F-9086-156B2F77E750}"/>
              </a:ext>
            </a:extLst>
          </p:cNvPr>
          <p:cNvSpPr txBox="1">
            <a:spLocks/>
          </p:cNvSpPr>
          <p:nvPr/>
        </p:nvSpPr>
        <p:spPr>
          <a:xfrm>
            <a:off x="2267108" y="6329811"/>
            <a:ext cx="4908393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/>
              <a:t>Prof. Max Mustermann - Präsentationstitel</a:t>
            </a:r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AE6A56DB-B5EE-4225-952A-4A1FEE4F4716}"/>
              </a:ext>
            </a:extLst>
          </p:cNvPr>
          <p:cNvSpPr txBox="1">
            <a:spLocks/>
          </p:cNvSpPr>
          <p:nvPr userDrawn="1"/>
        </p:nvSpPr>
        <p:spPr>
          <a:xfrm>
            <a:off x="7340601" y="6319881"/>
            <a:ext cx="4326737" cy="53811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de-DE" sz="1200" dirty="0" err="1"/>
              <a:t>Bereich</a:t>
            </a:r>
            <a:r>
              <a:rPr lang="en-US" altLang="de-DE" sz="1200" dirty="0"/>
              <a:t>, </a:t>
            </a:r>
            <a:r>
              <a:rPr lang="en-US" altLang="de-DE" sz="1200" dirty="0" err="1"/>
              <a:t>Institut</a:t>
            </a:r>
            <a:r>
              <a:rPr lang="en-US" altLang="de-DE" sz="1200" dirty="0"/>
              <a:t>, DE/</a:t>
            </a:r>
            <a:r>
              <a:rPr lang="en-US" altLang="de-DE" sz="1200" dirty="0" err="1"/>
              <a:t>Stabsstelle</a:t>
            </a:r>
            <a:endParaRPr lang="en-US" altLang="de-DE" sz="1200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B978990-F548-4DBF-8142-A24718BD92B6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612" y="441464"/>
            <a:ext cx="1448387" cy="666959"/>
          </a:xfrm>
          <a:prstGeom prst="rect">
            <a:avLst/>
          </a:prstGeom>
        </p:spPr>
      </p:pic>
      <p:cxnSp>
        <p:nvCxnSpPr>
          <p:cNvPr id="12" name="Gerade Verbindung 11"/>
          <p:cNvCxnSpPr/>
          <p:nvPr userDrawn="1"/>
        </p:nvCxnSpPr>
        <p:spPr>
          <a:xfrm>
            <a:off x="143930" y="6319881"/>
            <a:ext cx="11904143" cy="993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7886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30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</p:sldLayoutIdLst>
  <p:hf hdr="0" ftr="0"/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lang="en-US" sz="3199" b="1" kern="1200" dirty="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71448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27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982606" indent="-265098" algn="l" defTabSz="898472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535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700114" indent="-26509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15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702" userDrawn="1">
          <p15:clr>
            <a:srgbClr val="F26B43"/>
          </p15:clr>
        </p15:guide>
        <p15:guide id="3" orient="horz" pos="618" userDrawn="1">
          <p15:clr>
            <a:srgbClr val="F26B43"/>
          </p15:clr>
        </p15:guide>
        <p15:guide id="4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8001" y="1582633"/>
            <a:ext cx="11135999" cy="452344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altLang="de-DE" dirty="0"/>
              <a:t>Karlsruher Institut für Technologie (KIT)</a:t>
            </a:r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de-DE" sz="1200" smtClean="0"/>
            </a:lvl1pPr>
          </a:lstStyle>
          <a:p>
            <a:fld id="{6245B8D5-6333-46B0-B66F-CB871999619A}" type="datetime1">
              <a:rPr lang="de-DE" smtClean="0"/>
              <a:pPr/>
              <a:t>19.05.2021</a:t>
            </a:fld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61696EC4-B4CF-4701-AD06-A8439D6D8E1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4D87B36-D57F-487F-9086-156B2F77E750}"/>
              </a:ext>
            </a:extLst>
          </p:cNvPr>
          <p:cNvSpPr txBox="1">
            <a:spLocks/>
          </p:cNvSpPr>
          <p:nvPr/>
        </p:nvSpPr>
        <p:spPr>
          <a:xfrm>
            <a:off x="2267108" y="6329811"/>
            <a:ext cx="4908393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/>
              <a:t>Prof. Max Mustermann - Präsentationstitel</a:t>
            </a:r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AE6A56DB-B5EE-4225-952A-4A1FEE4F4716}"/>
              </a:ext>
            </a:extLst>
          </p:cNvPr>
          <p:cNvSpPr txBox="1">
            <a:spLocks/>
          </p:cNvSpPr>
          <p:nvPr userDrawn="1"/>
        </p:nvSpPr>
        <p:spPr>
          <a:xfrm>
            <a:off x="7340601" y="6319881"/>
            <a:ext cx="4326737" cy="53811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de-DE" sz="1200" dirty="0" err="1"/>
              <a:t>Bereich</a:t>
            </a:r>
            <a:r>
              <a:rPr lang="en-US" altLang="de-DE" sz="1200" dirty="0"/>
              <a:t>, </a:t>
            </a:r>
            <a:r>
              <a:rPr lang="en-US" altLang="de-DE" sz="1200" dirty="0" err="1"/>
              <a:t>Institut</a:t>
            </a:r>
            <a:r>
              <a:rPr lang="en-US" altLang="de-DE" sz="1200" dirty="0"/>
              <a:t>, DE/</a:t>
            </a:r>
            <a:r>
              <a:rPr lang="en-US" altLang="de-DE" sz="1200" dirty="0" err="1"/>
              <a:t>Stabsstelle</a:t>
            </a:r>
            <a:endParaRPr lang="en-US" altLang="de-DE" sz="1200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B978990-F548-4DBF-8142-A24718BD92B6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612" y="441464"/>
            <a:ext cx="1448387" cy="666959"/>
          </a:xfrm>
          <a:prstGeom prst="rect">
            <a:avLst/>
          </a:prstGeom>
        </p:spPr>
      </p:pic>
      <p:cxnSp>
        <p:nvCxnSpPr>
          <p:cNvPr id="12" name="Gerade Verbindung 11"/>
          <p:cNvCxnSpPr/>
          <p:nvPr userDrawn="1"/>
        </p:nvCxnSpPr>
        <p:spPr>
          <a:xfrm>
            <a:off x="143930" y="6319881"/>
            <a:ext cx="11904143" cy="993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2211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32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</p:sldLayoutIdLst>
  <p:hf hdr="0" ftr="0"/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lang="en-US" sz="3199" b="1" kern="1200" dirty="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71448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27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982606" indent="-265098" algn="l" defTabSz="898472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535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700114" indent="-26509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15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702" userDrawn="1">
          <p15:clr>
            <a:srgbClr val="F26B43"/>
          </p15:clr>
        </p15:guide>
        <p15:guide id="3" orient="horz" pos="618" userDrawn="1">
          <p15:clr>
            <a:srgbClr val="F26B43"/>
          </p15:clr>
        </p15:guide>
        <p15:guide id="4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de-DE" dirty="0"/>
              <a:t>Folientitel: Arial 34pt </a:t>
            </a:r>
            <a:r>
              <a:rPr lang="de-DE" dirty="0" err="1"/>
              <a:t>bold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Unterzeile: Arial 24 </a:t>
            </a:r>
            <a:r>
              <a:rPr lang="de-DE" dirty="0" err="1"/>
              <a:t>pt</a:t>
            </a:r>
            <a:r>
              <a:rPr lang="de-DE" dirty="0"/>
              <a:t> </a:t>
            </a:r>
            <a:r>
              <a:rPr lang="de-DE" dirty="0" err="1"/>
              <a:t>bold</a:t>
            </a:r>
            <a:br>
              <a:rPr lang="de-DE" dirty="0"/>
            </a:br>
            <a:r>
              <a:rPr lang="de-DE" dirty="0"/>
              <a:t>(Auch zweispaltig möglich)</a:t>
            </a:r>
          </a:p>
        </p:txBody>
      </p:sp>
    </p:spTree>
    <p:extLst>
      <p:ext uri="{BB962C8B-B14F-4D97-AF65-F5344CB8AC3E}">
        <p14:creationId xmlns:p14="http://schemas.microsoft.com/office/powerpoint/2010/main" val="391644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6F68BC78-35FC-C140-B867-2ACAF8BEC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9B771B6-A22C-E746-8BBE-2C171E4E3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A6A-9A63-4E2D-92C0-C77BFA750EDB}" type="datetime1">
              <a:rPr lang="de-DE" noProof="0" smtClean="0"/>
              <a:t>19.05.2021</a:t>
            </a:fld>
            <a:endParaRPr lang="en-US" noProof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85CC943-D523-6A45-B0F1-6BF7BFDDF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2</a:t>
            </a:fld>
            <a:endParaRPr lang="en-US" noProof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4D54ED8C-A0AA-2C4A-9588-996CB3DE5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6265669"/>
      </p:ext>
    </p:extLst>
  </p:cSld>
  <p:clrMapOvr>
    <a:masterClrMapping/>
  </p:clrMapOvr>
</p:sld>
</file>

<file path=ppt/theme/theme1.xml><?xml version="1.0" encoding="utf-8"?>
<a:theme xmlns:a="http://schemas.openxmlformats.org/drawingml/2006/main" name="Folienmaster_Fächer">
  <a:themeElements>
    <a:clrScheme name="KIT FARBEN">
      <a:dk1>
        <a:sysClr val="windowText" lastClr="000000"/>
      </a:dk1>
      <a:lt1>
        <a:sysClr val="window" lastClr="FFFFFF"/>
      </a:lt1>
      <a:dk2>
        <a:srgbClr val="009682"/>
      </a:dk2>
      <a:lt2>
        <a:srgbClr val="D9D9D9"/>
      </a:lt2>
      <a:accent1>
        <a:srgbClr val="4664AA"/>
      </a:accent1>
      <a:accent2>
        <a:srgbClr val="23A1E0"/>
      </a:accent2>
      <a:accent3>
        <a:srgbClr val="8CB63C"/>
      </a:accent3>
      <a:accent4>
        <a:srgbClr val="A3107C"/>
      </a:accent4>
      <a:accent5>
        <a:srgbClr val="DF9B1B"/>
      </a:accent5>
      <a:accent6>
        <a:srgbClr val="FCE500"/>
      </a:accent6>
      <a:hlink>
        <a:srgbClr val="4664AA"/>
      </a:hlink>
      <a:folHlink>
        <a:srgbClr val="A2222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ign1" id="{D385F135-4BB1-4144-883F-BD663B3FA4BF}" vid="{9BD07EEE-6672-4655-8F7E-3FE0E154673F}"/>
    </a:ext>
  </a:extLst>
</a:theme>
</file>

<file path=ppt/theme/theme2.xml><?xml version="1.0" encoding="utf-8"?>
<a:theme xmlns:a="http://schemas.openxmlformats.org/drawingml/2006/main" name="Folienmaster_Form">
  <a:themeElements>
    <a:clrScheme name="KIT FARBEN">
      <a:dk1>
        <a:sysClr val="windowText" lastClr="000000"/>
      </a:dk1>
      <a:lt1>
        <a:sysClr val="window" lastClr="FFFFFF"/>
      </a:lt1>
      <a:dk2>
        <a:srgbClr val="009682"/>
      </a:dk2>
      <a:lt2>
        <a:srgbClr val="D9D9D9"/>
      </a:lt2>
      <a:accent1>
        <a:srgbClr val="4664AA"/>
      </a:accent1>
      <a:accent2>
        <a:srgbClr val="23A1E0"/>
      </a:accent2>
      <a:accent3>
        <a:srgbClr val="8CB63C"/>
      </a:accent3>
      <a:accent4>
        <a:srgbClr val="A3107C"/>
      </a:accent4>
      <a:accent5>
        <a:srgbClr val="DF9B1B"/>
      </a:accent5>
      <a:accent6>
        <a:srgbClr val="FCE500"/>
      </a:accent6>
      <a:hlink>
        <a:srgbClr val="4664AA"/>
      </a:hlink>
      <a:folHlink>
        <a:srgbClr val="A2222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ign1" id="{D385F135-4BB1-4144-883F-BD663B3FA4BF}" vid="{9BD07EEE-6672-4655-8F7E-3FE0E154673F}"/>
    </a:ext>
  </a:extLst>
</a:theme>
</file>

<file path=ppt/theme/theme3.xml><?xml version="1.0" encoding="utf-8"?>
<a:theme xmlns:a="http://schemas.openxmlformats.org/drawingml/2006/main" name="Folienmaster_Punkte">
  <a:themeElements>
    <a:clrScheme name="KIT FARBEN">
      <a:dk1>
        <a:sysClr val="windowText" lastClr="000000"/>
      </a:dk1>
      <a:lt1>
        <a:sysClr val="window" lastClr="FFFFFF"/>
      </a:lt1>
      <a:dk2>
        <a:srgbClr val="009682"/>
      </a:dk2>
      <a:lt2>
        <a:srgbClr val="D9D9D9"/>
      </a:lt2>
      <a:accent1>
        <a:srgbClr val="4664AA"/>
      </a:accent1>
      <a:accent2>
        <a:srgbClr val="23A1E0"/>
      </a:accent2>
      <a:accent3>
        <a:srgbClr val="8CB63C"/>
      </a:accent3>
      <a:accent4>
        <a:srgbClr val="A3107C"/>
      </a:accent4>
      <a:accent5>
        <a:srgbClr val="DF9B1B"/>
      </a:accent5>
      <a:accent6>
        <a:srgbClr val="FCE500"/>
      </a:accent6>
      <a:hlink>
        <a:srgbClr val="4664AA"/>
      </a:hlink>
      <a:folHlink>
        <a:srgbClr val="A2222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ign1" id="{D385F135-4BB1-4144-883F-BD663B3FA4BF}" vid="{9BD07EEE-6672-4655-8F7E-3FE0E154673F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Design1</Template>
  <TotalTime>0</TotalTime>
  <Words>19</Words>
  <Application>Microsoft Office PowerPoint</Application>
  <PresentationFormat>Breitbild</PresentationFormat>
  <Paragraphs>4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2</vt:i4>
      </vt:variant>
    </vt:vector>
  </HeadingPairs>
  <TitlesOfParts>
    <vt:vector size="7" baseType="lpstr">
      <vt:lpstr>Arial</vt:lpstr>
      <vt:lpstr>Calibri</vt:lpstr>
      <vt:lpstr>Folienmaster_Fächer</vt:lpstr>
      <vt:lpstr>Folienmaster_Form</vt:lpstr>
      <vt:lpstr>Folienmaster_Punkte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Franzi</dc:creator>
  <cp:lastModifiedBy>Schömperlen, Anke (SEK)</cp:lastModifiedBy>
  <cp:revision>82</cp:revision>
  <dcterms:created xsi:type="dcterms:W3CDTF">2017-12-07T14:50:50Z</dcterms:created>
  <dcterms:modified xsi:type="dcterms:W3CDTF">2021-05-19T12:50:26Z</dcterms:modified>
</cp:coreProperties>
</file>