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93" r:id="rId2"/>
    <p:sldMasterId id="2147483711" r:id="rId3"/>
  </p:sldMasterIdLst>
  <p:notesMasterIdLst>
    <p:notesMasterId r:id="rId6"/>
  </p:notesMasterIdLst>
  <p:sldIdLst>
    <p:sldId id="270" r:id="rId4"/>
    <p:sldId id="271" r:id="rId5"/>
  </p:sldIdLst>
  <p:sldSz cx="12192000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2927" autoAdjust="0"/>
    <p:restoredTop sz="96373" autoAdjust="0"/>
  </p:normalViewPr>
  <p:slideViewPr>
    <p:cSldViewPr snapToGrid="0">
      <p:cViewPr varScale="1">
        <p:scale>
          <a:sx n="84" d="100"/>
          <a:sy n="84" d="100"/>
        </p:scale>
        <p:origin x="677" y="67"/>
      </p:cViewPr>
      <p:guideLst>
        <p:guide orient="horz" pos="2159"/>
        <p:guide pos="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0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slide master</a:t>
            </a:r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4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62286156-CFDD-47B1-8986-A3F8CF933DF5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367106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6">
            <a:extLst>
              <a:ext uri="{FF2B5EF4-FFF2-40B4-BE49-F238E27FC236}">
                <a16:creationId xmlns:a16="http://schemas.microsoft.com/office/drawing/2014/main" id="{34CE5320-35BE-2940-A98A-E8624493D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5E0A2FBB-DD9D-493A-8438-3A7B899A80FC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</p:spTree>
    <p:extLst>
      <p:ext uri="{BB962C8B-B14F-4D97-AF65-F5344CB8AC3E}">
        <p14:creationId xmlns:p14="http://schemas.microsoft.com/office/powerpoint/2010/main" val="1290150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A3B17C7A-9EB3-4D77-813B-ACF028C8869E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64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BC4D14A-8B33-4F31-A8BB-F38C32D30D5E}" type="datetime4">
              <a:rPr lang="en-US" smtClean="0"/>
              <a:t>May 19, 2021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272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8C6CEF95-83F1-442B-B7C7-66BE5CA4403F}" type="datetime4">
              <a:rPr lang="en-US" smtClean="0"/>
              <a:t>May 19,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20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4F33A9B5-B8E5-44F1-BD47-7E512C521FA0}" type="datetime4">
              <a:rPr lang="en-US" smtClean="0"/>
              <a:t>May 19,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436743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B0744B66-8058-454F-A75F-B9E6A18EA224}" type="datetime4">
              <a:rPr lang="en-US" smtClean="0"/>
              <a:t>May 19, 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E516DCCF-7E85-48A0-9F86-EFB1BC04F964}" type="datetime4">
              <a:rPr lang="en-US" smtClean="0"/>
              <a:t>May 19, 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369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slide master</a:t>
            </a:r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74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3">
            <a:extLst>
              <a:ext uri="{FF2B5EF4-FFF2-40B4-BE49-F238E27FC236}">
                <a16:creationId xmlns:a16="http://schemas.microsoft.com/office/drawing/2014/main" id="{352817DA-0A74-AE46-BBA5-4ADB5D4F88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9" b="31679"/>
          <a:stretch/>
        </p:blipFill>
        <p:spPr>
          <a:xfrm>
            <a:off x="156308" y="3625451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6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platzhalter 3">
            <a:extLst>
              <a:ext uri="{FF2B5EF4-FFF2-40B4-BE49-F238E27FC236}">
                <a16:creationId xmlns:a16="http://schemas.microsoft.com/office/drawing/2014/main" id="{E8F0924D-5395-FD43-B8E8-D373CC7CD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9" b="31679"/>
          <a:stretch/>
        </p:blipFill>
        <p:spPr>
          <a:xfrm>
            <a:off x="156308" y="3625451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68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B2DE354F-CDB8-4154-A85C-4335318F956A}" type="datetime4">
              <a:rPr lang="en-US" noProof="0" smtClean="0"/>
              <a:t>May 19, 2021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48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D54F515-7230-4F1B-8EE7-6BF7FAB90E84}" type="datetime4">
              <a:rPr lang="en-US" smtClean="0"/>
              <a:t>May 19,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88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88912717-8AFA-480F-B298-32DF77ED8E7F}" type="datetime4">
              <a:rPr lang="en-US" smtClean="0"/>
              <a:t>May 19,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82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520BB483-1162-4304-BF48-8DFFD2B9064D}" type="datetime4">
              <a:rPr lang="en-US" smtClean="0"/>
              <a:t>May 19, 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82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332294E7-0E31-4A5E-ABC5-711411F73E9D}" type="datetime4">
              <a:rPr lang="en-US" smtClean="0"/>
              <a:t>May 19, 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93688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B54638E0-23F2-432B-A6FA-42D2CFD811BC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3677071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6">
            <a:extLst>
              <a:ext uri="{FF2B5EF4-FFF2-40B4-BE49-F238E27FC236}">
                <a16:creationId xmlns:a16="http://schemas.microsoft.com/office/drawing/2014/main" id="{DA42B4DC-7C82-BE42-8B43-98733C90C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6" b="20776"/>
          <a:stretch/>
        </p:blipFill>
        <p:spPr>
          <a:xfrm>
            <a:off x="1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A384873D-D2B3-4547-AC93-1B617F1EAA01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24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373E86D3-C09A-4EDE-8C56-0BAEFE70CBF3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124728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6">
            <a:extLst>
              <a:ext uri="{FF2B5EF4-FFF2-40B4-BE49-F238E27FC236}">
                <a16:creationId xmlns:a16="http://schemas.microsoft.com/office/drawing/2014/main" id="{E69B8DE6-021B-7F4B-B1A0-828F13A9B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C683EF31-EF90-403F-8CDD-D7A335C6A3B4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89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29FB21DC-1EF6-46FB-8D59-BD46812D275B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6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8C687D52-ECB5-46D3-ACA1-A53F1238C6D8}" type="datetime4">
              <a:rPr lang="en-US" noProof="0" smtClean="0"/>
              <a:t>May 19, 2021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95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9925CA77-9957-4358-9DB9-CF74A9D01D59}" type="datetime4">
              <a:rPr lang="en-US" smtClean="0"/>
              <a:t>May 19, 2021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927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CA895119-D46B-4E4F-9096-01D8D71858B4}" type="datetime4">
              <a:rPr lang="en-US" smtClean="0"/>
              <a:t>May 19,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3303105-9049-4E20-9FF7-C79AEEA7E6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058BF64-464D-4164-96BC-7158AA97D67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039393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6026A715-EB75-4AD4-8A63-919EBB3E980B}" type="datetime4">
              <a:rPr lang="en-US" smtClean="0"/>
              <a:t>May 19,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912580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B541DD88-92BD-460E-B5A1-753F1D80703D}" type="datetime4">
              <a:rPr lang="en-US" smtClean="0"/>
              <a:t>May 19, 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630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907F3D5B-6EE8-474A-B359-92DCB56C62C3}" type="datetime4">
              <a:rPr lang="en-US" smtClean="0"/>
              <a:t>May 19, 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867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slide master</a:t>
            </a:r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466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991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3">
            <a:extLst>
              <a:ext uri="{FF2B5EF4-FFF2-40B4-BE49-F238E27FC236}">
                <a16:creationId xmlns:a16="http://schemas.microsoft.com/office/drawing/2014/main" id="{EBDFCD1D-3B9E-AD48-9904-77642DDBEA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9" b="31679"/>
          <a:stretch/>
        </p:blipFill>
        <p:spPr>
          <a:xfrm>
            <a:off x="156308" y="3625451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24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7E854CF2-0138-432B-AF97-38DE95D35790}" type="datetime4">
              <a:rPr lang="en-US" noProof="0" smtClean="0"/>
              <a:t>May 19, 2021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126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04814ECD-B3DE-47D3-89EA-FB8DA3F08B24}" type="datetime4">
              <a:rPr lang="en-US" smtClean="0"/>
              <a:t>May 19,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754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A904A30A-6091-4592-B36C-D672A3906F0E}" type="datetime4">
              <a:rPr lang="en-US" smtClean="0"/>
              <a:t>May 19,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38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EFE0A860-0315-42BD-A422-815BB78BB5D2}" type="datetime4">
              <a:rPr lang="en-US" smtClean="0"/>
              <a:t>May 19,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86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7A317689-0050-4D19-B90C-A7633A1668D1}" type="datetime4">
              <a:rPr lang="en-US" smtClean="0"/>
              <a:t>May 19, 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C41F310-B770-4ED5-8957-AFFAB3A43B0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D94C890-5F47-4281-927A-8D63F97C302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5FD96A1-30B0-46FF-86C6-838B74BB149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B2A8255-7787-4454-8973-288CF45EC88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74257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D54B1AFB-0128-4669-B36C-8138448AB5A9}" type="datetime4">
              <a:rPr lang="en-US" smtClean="0"/>
              <a:t>May 19, 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56661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D752439-3A43-41E0-AEC7-8B8FEA2E22F2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780322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21E5EB97-EF72-C743-B225-36D9314C25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6" b="20776"/>
          <a:stretch/>
        </p:blipFill>
        <p:spPr>
          <a:xfrm>
            <a:off x="0" y="1777824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B69431F6-9C22-448A-9877-378B4BD4777E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926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BD20C568-8C28-47FD-9279-0D83CB0F63EA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24689504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6">
            <a:extLst>
              <a:ext uri="{FF2B5EF4-FFF2-40B4-BE49-F238E27FC236}">
                <a16:creationId xmlns:a16="http://schemas.microsoft.com/office/drawing/2014/main" id="{67FAF9FA-1FDD-0447-9BF1-DF0E4F9D6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6" b="18738"/>
          <a:stretch/>
        </p:blipFill>
        <p:spPr>
          <a:xfrm>
            <a:off x="1" y="1771495"/>
            <a:ext cx="12191999" cy="45583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A69765E0-DB63-472D-8DF4-FE4CA859BB08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9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3F935A2A-9B54-44F0-A0F9-515C396E11AF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740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CF8AC7BE-636F-4B69-9E92-7932EB0C4FC5}" type="datetime4">
              <a:rPr lang="en-US" smtClean="0"/>
              <a:t>May 19, 2021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3715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A3626DE0-C8DE-4E84-94EA-FA644922B997}" type="datetime4">
              <a:rPr lang="en-US" smtClean="0"/>
              <a:t>May 19,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499ADA-76E7-4689-8088-4E22B82F1C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D7C78C6-0B5D-4792-A24D-E642969B0B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420893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BDBCF63B-5C8E-432E-BB87-2B48D22F70DE}" type="datetime4">
              <a:rPr lang="en-US" smtClean="0"/>
              <a:t>May 19,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85676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D48825B4-40A3-4B9E-9444-46321D60FAF0}" type="datetime4">
              <a:rPr lang="en-US" smtClean="0"/>
              <a:t>May 19,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139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58B69D1-0688-4C99-A3AE-FDA856902D8B}" type="datetime4">
              <a:rPr lang="en-US" smtClean="0"/>
              <a:t>May 19, 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673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3DDDB059-C376-43C6-96EA-ABB9DCD7B827}" type="datetime4">
              <a:rPr lang="en-US" smtClean="0"/>
              <a:t>May 19, 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2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B899C583-0E86-40CA-98E6-A70DE7A88201}" type="datetime4">
              <a:rPr lang="en-US" smtClean="0"/>
              <a:t>May 19, 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4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4CEEDF8C-DE18-43A4-9051-BA6DAA797EE0}" type="datetime4">
              <a:rPr lang="en-US" smtClean="0"/>
              <a:t>May 19, 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4747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91887E90-10B0-421C-9283-15D3566C58D0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96995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AD469279-E5C8-404C-94A7-9CE4F8C2F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6" b="20776"/>
          <a:stretch/>
        </p:blipFill>
        <p:spPr>
          <a:xfrm>
            <a:off x="0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DDF9F14-9976-4FE4-95AD-4855AE7FF621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44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for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1" y="441464"/>
            <a:ext cx="1439999" cy="666959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B06DA33-4873-4AAC-9C57-B8D64309E2E4}" type="datetime4">
              <a:rPr lang="en-US" smtClean="0"/>
              <a:t>May 19, 2021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Name </a:t>
            </a:r>
            <a:r>
              <a:rPr lang="de-DE" sz="1200" dirty="0" err="1"/>
              <a:t>Surname</a:t>
            </a:r>
            <a:r>
              <a:rPr lang="de-DE" sz="1200" dirty="0"/>
              <a:t> - Title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29811"/>
            <a:ext cx="432673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/>
              <a:t>Name of Division, Institute, Business Unit</a:t>
            </a:r>
          </a:p>
        </p:txBody>
      </p:sp>
    </p:spTree>
    <p:extLst>
      <p:ext uri="{BB962C8B-B14F-4D97-AF65-F5344CB8AC3E}">
        <p14:creationId xmlns:p14="http://schemas.microsoft.com/office/powerpoint/2010/main" val="350334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0" r:id="rId2"/>
    <p:sldLayoutId id="2147483675" r:id="rId3"/>
    <p:sldLayoutId id="2147483677" r:id="rId4"/>
    <p:sldLayoutId id="2147483687" r:id="rId5"/>
    <p:sldLayoutId id="2147483678" r:id="rId6"/>
    <p:sldLayoutId id="2147483686" r:id="rId7"/>
    <p:sldLayoutId id="2147483688" r:id="rId8"/>
    <p:sldLayoutId id="2147483691" r:id="rId9"/>
    <p:sldLayoutId id="2147483689" r:id="rId10"/>
    <p:sldLayoutId id="2147483692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99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60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for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1" y="441464"/>
            <a:ext cx="1439999" cy="666959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396845-7AAD-4537-9A54-02C0887849A1}" type="datetime4">
              <a:rPr lang="en-US" smtClean="0"/>
              <a:t>May 19, 2021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Prof. Maria Mustermann - Title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29811"/>
            <a:ext cx="432673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/>
              <a:t>Name of Division, Institute, Business Unit</a:t>
            </a:r>
          </a:p>
        </p:txBody>
      </p:sp>
    </p:spTree>
    <p:extLst>
      <p:ext uri="{BB962C8B-B14F-4D97-AF65-F5344CB8AC3E}">
        <p14:creationId xmlns:p14="http://schemas.microsoft.com/office/powerpoint/2010/main" val="136758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99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60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for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1" y="441464"/>
            <a:ext cx="1439999" cy="666959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C3891F8-B24C-4AFB-937A-FEC48B4886DF}" type="datetime4">
              <a:rPr lang="en-US" smtClean="0"/>
              <a:t>May 19, 2021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Prof. Maria Mustermann - Title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29811"/>
            <a:ext cx="432673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/>
              <a:t>Name of Division, Institute, Business Unit</a:t>
            </a:r>
          </a:p>
        </p:txBody>
      </p:sp>
    </p:spTree>
    <p:extLst>
      <p:ext uri="{BB962C8B-B14F-4D97-AF65-F5344CB8AC3E}">
        <p14:creationId xmlns:p14="http://schemas.microsoft.com/office/powerpoint/2010/main" val="424021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99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6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Headline: Arial 26pt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: Arial 18 </a:t>
            </a:r>
            <a:r>
              <a:rPr lang="de-DE" dirty="0" err="1"/>
              <a:t>pt</a:t>
            </a:r>
            <a:r>
              <a:rPr lang="de-DE" dirty="0"/>
              <a:t> </a:t>
            </a:r>
            <a:r>
              <a:rPr lang="de-DE" dirty="0" err="1"/>
              <a:t>bold</a:t>
            </a:r>
            <a:br>
              <a:rPr lang="de-DE" dirty="0"/>
            </a:br>
            <a:r>
              <a:rPr lang="en-US" dirty="0"/>
              <a:t>(Also possible in two columns)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892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74B25C5-B6A4-E94E-A101-8E8D322A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A8DFA1D-1E67-ED4F-853D-A810F491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EAD2-9C15-47C2-91CE-A6DF43E01485}" type="datetime4">
              <a:rPr lang="en-US" noProof="0" smtClean="0"/>
              <a:t>May 19, 2021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129646-DAB2-7B4D-8450-A969602B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8E15B8B-7C43-A64A-B8B9-EB7D076B6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89011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master_Fächer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2.xml><?xml version="1.0" encoding="utf-8"?>
<a:theme xmlns:a="http://schemas.openxmlformats.org/drawingml/2006/main" name="Folienmaster_Form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3.xml><?xml version="1.0" encoding="utf-8"?>
<a:theme xmlns:a="http://schemas.openxmlformats.org/drawingml/2006/main" name="Folienmaster_Punkte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</Words>
  <Application>Microsoft Office PowerPoint</Application>
  <PresentationFormat>Breitbild</PresentationFormat>
  <Paragraphs>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Folienmaster_Fächer</vt:lpstr>
      <vt:lpstr>Folienmaster_Form</vt:lpstr>
      <vt:lpstr>Folienmaster_Punkte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</dc:creator>
  <cp:lastModifiedBy>Schömperlen, Anke (SEK)</cp:lastModifiedBy>
  <cp:revision>85</cp:revision>
  <dcterms:created xsi:type="dcterms:W3CDTF">2017-12-07T14:50:50Z</dcterms:created>
  <dcterms:modified xsi:type="dcterms:W3CDTF">2021-05-19T12:47:40Z</dcterms:modified>
</cp:coreProperties>
</file>