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6"/>
  </p:notesMasterIdLst>
  <p:sldIdLst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 autoAdjust="0"/>
    <p:restoredTop sz="96373" autoAdjust="0"/>
  </p:normalViewPr>
  <p:slideViewPr>
    <p:cSldViewPr snapToGrid="0">
      <p:cViewPr varScale="1">
        <p:scale>
          <a:sx n="79" d="100"/>
          <a:sy n="79" d="100"/>
        </p:scale>
        <p:origin x="869" y="62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B422C6A-DD8F-475B-AE4E-216CBFF6EB3F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63FD7A3D-1662-D94A-A928-A0C86B1E7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8738"/>
          <a:stretch/>
        </p:blipFill>
        <p:spPr>
          <a:xfrm>
            <a:off x="0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35B0F0C-3D14-4023-BDDA-24F88524B600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800C44F-A1F0-4103-AD32-BE4941E29ECD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81DFAB6-2B10-4DEC-99EB-576A1A01BF60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11CEB0E-EBF5-4385-8A4D-8312C0C8BE92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063FB72-1615-4F34-8C93-AA2939B0398D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45EA273-3522-4AEC-926E-D5FBDA2CF7F9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97FDF60-F04D-46C2-9A9B-FE3690E613C0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347E4E26-D94A-41E0-86AF-2379B00220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DCCEEB64-F7C5-491A-8D1B-97BC9D701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6918BD14-D856-41E6-A84A-A25ABE169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64F1C4-DC47-4A98-B469-8E262A43D5D8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CB7ACA0-2979-4097-BF41-132101C6BC7C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E90DE68-45CF-489C-90D1-DDF75B8567FF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B064F2E-9A51-40B6-B305-0D7B25421107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1EEB07-2BFE-41D5-B8E6-AE77474C9D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D7956CA-B452-4FA5-B5BC-F5F3894896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C7CDDD-800F-4B61-9C35-44CED36792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CD7B606-BAEE-4356-98DB-8E5FCF6DA35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84CDB3B-DDA3-4800-8C63-010C90BDC1D0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B6E37A-B25F-4E9A-ADBF-F12263F914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94B35C-DB53-4896-A212-21D2B0F59F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79C615-17F3-49FE-803D-998F74B46B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DE620D3-0C90-45AE-9497-897D157C98EE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4DE8ABA-5938-44E6-9B68-8A8B9773E214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DEF0078-C687-4616-AA47-BFB4013B7EEB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EC1B33EF-4E01-074A-8154-37BD0D2D7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8738"/>
          <a:stretch/>
        </p:blipFill>
        <p:spPr>
          <a:xfrm>
            <a:off x="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709F404-1582-46C2-A65C-5512C3293865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472FFDF-A1E9-499B-B91E-A47F56012273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F928B9-F81A-487D-B8DB-109EAF56310C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23F8F54-BE29-48BC-870C-932EA20C02CC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171A93A-B1DF-492E-A2F1-06B0AF7EEF0B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2A122F-5C41-4B5C-B6A2-9F02BBB1DC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FC03D7-7F7A-4EA8-ADE6-D31DEF7CA2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A2B130F-3F93-4574-89A4-1762B42AEE15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0CF8A8B-8ACA-491A-9091-7C52D5E42AC8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E991A3-AD54-4794-B935-596F698C3A79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E583AB19-6B56-48AA-AB71-C8AECCA7D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67233CAE-BAC0-49A9-9336-2D7DD35FA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50D8CD1-C9EE-46B4-92FA-55BBD2D71BF9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A29B522-65E3-4950-9B8D-7C6F0679A464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08B020D-4B63-479B-A29B-8FABB70AB6C0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0DE4583-1361-4FFA-AE51-F271E316226B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688B2E0-94CA-4792-8E0C-92FD39A37E17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D1664B-6F5F-480A-ACC7-8B10C35468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CC0A766-FD4D-48E0-9495-1E508C0DD5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B6E834-BDF3-43E7-ABCE-51B819135F2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0D2026C-EB5B-47AC-9FBE-81BCF26D60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520FF6-C7FB-4ECC-83B0-02E154276107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4DEEDDC-1998-4285-86EC-25F6B4D13B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AD3C57-A546-497F-BA02-8D083742D96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96A6F8-529F-463A-A82E-DA88D961F17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71CA761-CB83-44D9-9029-886E9B1711D6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7824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EA64A1C-951A-4329-A364-49365E1D9FE1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1B4F87F-982A-4882-BDAA-C89726CCFBEA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6">
            <a:extLst>
              <a:ext uri="{FF2B5EF4-FFF2-40B4-BE49-F238E27FC236}">
                <a16:creationId xmlns:a16="http://schemas.microsoft.com/office/drawing/2014/main" id="{0C3E8B2F-D3A6-7644-93EF-F1436C91C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7" b="18821"/>
          <a:stretch/>
        </p:blipFill>
        <p:spPr>
          <a:xfrm>
            <a:off x="0" y="1777824"/>
            <a:ext cx="12191999" cy="45519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311EC14-2989-4DF4-8347-F65187AA2C0C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CCC82A-C860-4E40-8EB8-CF03388FA3E6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C8FBDFA-1F10-4ACC-8C7E-8319176F2C46}" type="datetime4">
              <a:rPr lang="en-US" smtClean="0"/>
              <a:t>May 19,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8A466D5-8E30-4B17-9239-86647F1A53E3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0063C2-8468-4656-9CB3-47D12A4D9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DEACF6F-663C-409D-AEC4-0F2EB3ACD6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499F8DE-FF44-4F8F-8DA5-45A99BE0A418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9062CBA-6CF0-44E8-AA21-849035EDF8AB}" type="datetime4">
              <a:rPr lang="en-US" smtClean="0"/>
              <a:t>May 19,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0588D69-AFA8-48D2-8BF4-55F1EBE5C9AD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709DF1C-5563-4E1B-B168-5F655F397B80}" type="datetime4">
              <a:rPr lang="en-US" smtClean="0"/>
              <a:t>May 19,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06EA474-441B-4A23-B247-525EB2B0A8F2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56D17AD-FE95-4AA0-85EA-CECE9CADEB5F}" type="datetime4">
              <a:rPr lang="en-US" smtClean="0"/>
              <a:t>May 19,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B2C4D4B-D215-4270-85FD-2EC4B1DAABC4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70A317C-29A3-40B7-BE1D-34B06E094104}" type="datetime4">
              <a:rPr lang="en-US" smtClean="0"/>
              <a:t>May 19,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5B19D05-7C63-43DF-88F4-AC3873A703B4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Name </a:t>
            </a:r>
            <a:r>
              <a:rPr lang="de-DE" sz="1200" dirty="0" err="1"/>
              <a:t>Surname</a:t>
            </a:r>
            <a:r>
              <a:rPr lang="de-DE" sz="1200" dirty="0"/>
              <a:t>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729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E86EF69-D7D4-4522-AC81-395ED6C0988D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9412228-036E-4705-98BD-5FC9A3988FDD}" type="datetime4">
              <a:rPr lang="en-US" smtClean="0"/>
              <a:t>May 19,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Headline: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en-US" dirty="0"/>
              <a:t>(Also possible in two columns)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4B25C5-B6A4-E94E-A101-8E8D322A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C2-7998-4168-813D-1F2EA548B049}" type="datetime4">
              <a:rPr lang="en-US" noProof="0" smtClean="0"/>
              <a:t>May 19, 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8901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84</cp:revision>
  <dcterms:created xsi:type="dcterms:W3CDTF">2017-12-07T14:50:50Z</dcterms:created>
  <dcterms:modified xsi:type="dcterms:W3CDTF">2021-05-19T14:05:37Z</dcterms:modified>
</cp:coreProperties>
</file>