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  <p:sldMasterId id="2147483712" r:id="rId2"/>
    <p:sldMasterId id="2147483694" r:id="rId3"/>
  </p:sldMasterIdLst>
  <p:notesMasterIdLst>
    <p:notesMasterId r:id="rId6"/>
  </p:notesMasterIdLst>
  <p:sldIdLst>
    <p:sldId id="267" r:id="rId4"/>
    <p:sldId id="268" r:id="rId5"/>
  </p:sldIdLst>
  <p:sldSz cx="12192000" cy="6858000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73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6F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7" autoAdjust="0"/>
    <p:restoredTop sz="95887" autoAdjust="0"/>
  </p:normalViewPr>
  <p:slideViewPr>
    <p:cSldViewPr snapToGrid="0">
      <p:cViewPr varScale="1">
        <p:scale>
          <a:sx n="79" d="100"/>
          <a:sy n="79" d="100"/>
        </p:scale>
        <p:origin x="1013" y="72"/>
      </p:cViewPr>
      <p:guideLst>
        <p:guide orient="horz" pos="2159"/>
        <p:guide pos="73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F02CA-77CB-4E54-B712-21E588799EE8}" type="datetimeFigureOut">
              <a:rPr lang="de-DE" smtClean="0"/>
              <a:t>19.05.2021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F729A-0AF0-4995-B32B-9504BC6896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79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4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2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0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4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2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 dirty="0"/>
              <a:t>KIT – Die Forschungsuniversität in der Helmholtz-Gemeinschaft</a:t>
            </a:r>
            <a:endParaRPr lang="en-US" sz="1100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24pt </a:t>
            </a:r>
            <a:r>
              <a:rPr lang="de-DE" dirty="0" err="1"/>
              <a:t>bold</a:t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190524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6">
            <a:extLst>
              <a:ext uri="{FF2B5EF4-FFF2-40B4-BE49-F238E27FC236}">
                <a16:creationId xmlns:a16="http://schemas.microsoft.com/office/drawing/2014/main" id="{24499710-2D6F-5743-B9E5-F18E3B2390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21796"/>
          <a:stretch/>
        </p:blipFill>
        <p:spPr>
          <a:xfrm>
            <a:off x="-1" y="1770680"/>
            <a:ext cx="12191999" cy="44046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19.05.2021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412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19.05.2021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3671066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19.05.2021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  <p:pic>
        <p:nvPicPr>
          <p:cNvPr id="10" name="Bildplatzhalter 6">
            <a:extLst>
              <a:ext uri="{FF2B5EF4-FFF2-40B4-BE49-F238E27FC236}">
                <a16:creationId xmlns:a16="http://schemas.microsoft.com/office/drawing/2014/main" id="{08EE61D7-51FA-8445-A65A-B10C193BEE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19757"/>
          <a:stretch/>
        </p:blipFill>
        <p:spPr>
          <a:xfrm>
            <a:off x="-1" y="1770680"/>
            <a:ext cx="12191999" cy="455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4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2463-8150-4DAA-877D-A146C8C8C60A}" type="datetime1">
              <a:rPr lang="de-DE" smtClean="0"/>
              <a:t>19.05.2021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272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4683-D191-47F3-8302-BB2B36B1C86A}" type="datetime1">
              <a:rPr lang="de-DE" smtClean="0"/>
              <a:t>19.05.2021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20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BE91-4B1C-4025-AE57-60317864A3F3}" type="datetime1">
              <a:rPr lang="de-DE" smtClean="0"/>
              <a:t>19.05.2021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1436743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5D93-083F-4B89-951E-D5F35A1BBEC8}" type="datetime1">
              <a:rPr lang="de-DE" smtClean="0"/>
              <a:t>19.05.2021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6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E158-F33A-4782-AFB5-03A3FD6F0AB2}" type="datetime1">
              <a:rPr lang="de-DE" smtClean="0"/>
              <a:t>19.05.2021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369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 dirty="0"/>
              <a:t>KIT – Die Forschungsuniversität in der Helmholtz-Gemeinschaft</a:t>
            </a:r>
            <a:endParaRPr lang="en-US" sz="1100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24pt </a:t>
            </a:r>
            <a:r>
              <a:rPr lang="de-DE" dirty="0" err="1"/>
              <a:t>bold</a:t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81375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Bildwelt-KIT-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3">
            <a:extLst>
              <a:ext uri="{FF2B5EF4-FFF2-40B4-BE49-F238E27FC236}">
                <a16:creationId xmlns:a16="http://schemas.microsoft.com/office/drawing/2014/main" id="{6C6A0023-0015-9240-95BC-F4252EAD05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9" b="31679"/>
          <a:stretch/>
        </p:blipFill>
        <p:spPr>
          <a:xfrm>
            <a:off x="156308" y="3618000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 dirty="0"/>
              <a:t>KIT – Die Forschungsuniversität in der Helmholtz-Gemeinschaft</a:t>
            </a:r>
            <a:endParaRPr lang="en-US" sz="1100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24pt </a:t>
            </a:r>
            <a:r>
              <a:rPr lang="de-DE" dirty="0" err="1"/>
              <a:t>bold</a:t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221882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Bildwelt-KIT-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3">
            <a:extLst>
              <a:ext uri="{FF2B5EF4-FFF2-40B4-BE49-F238E27FC236}">
                <a16:creationId xmlns:a16="http://schemas.microsoft.com/office/drawing/2014/main" id="{153A9B5E-D5F5-4943-9CE5-6CC8AD9849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1" b="18811"/>
          <a:stretch>
            <a:fillRect/>
          </a:stretch>
        </p:blipFill>
        <p:spPr>
          <a:xfrm>
            <a:off x="154800" y="3618383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 dirty="0"/>
              <a:t>KIT – Die Forschungsuniversität in der Helmholtz-Gemeinschaft</a:t>
            </a:r>
            <a:endParaRPr lang="en-US" sz="1100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24pt </a:t>
            </a:r>
            <a:r>
              <a:rPr lang="de-DE" dirty="0" err="1"/>
              <a:t>bold</a:t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2215268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100"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19.05.2021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442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79C-E631-47AA-B9CB-ABFD8F596650}" type="datetime1">
              <a:rPr lang="de-DE" smtClean="0"/>
              <a:t>19.05.2021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08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79C-E631-47AA-B9CB-ABFD8F596650}" type="datetime1">
              <a:rPr lang="de-DE" smtClean="0"/>
              <a:t>19.05.2021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915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1DB6-D53F-456D-8864-56CE29C6E6BA}" type="datetime1">
              <a:rPr lang="de-DE" smtClean="0"/>
              <a:t>19.05.2021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2363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1DB6-D53F-456D-8864-56CE29C6E6BA}" type="datetime1">
              <a:rPr lang="de-DE" smtClean="0"/>
              <a:t>19.05.2021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462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19.05.2021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00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19.05.2021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3990749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6">
            <a:extLst>
              <a:ext uri="{FF2B5EF4-FFF2-40B4-BE49-F238E27FC236}">
                <a16:creationId xmlns:a16="http://schemas.microsoft.com/office/drawing/2014/main" id="{157FB1C4-03A2-5742-A484-BFCC04AE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21796"/>
          <a:stretch/>
        </p:blipFill>
        <p:spPr>
          <a:xfrm>
            <a:off x="-1" y="1770680"/>
            <a:ext cx="12191999" cy="44046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19.05.2021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291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19.05.2021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9598104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19.05.2021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  <p:pic>
        <p:nvPicPr>
          <p:cNvPr id="10" name="Bildplatzhalter 6">
            <a:extLst>
              <a:ext uri="{FF2B5EF4-FFF2-40B4-BE49-F238E27FC236}">
                <a16:creationId xmlns:a16="http://schemas.microsoft.com/office/drawing/2014/main" id="{08EE61D7-51FA-8445-A65A-B10C193BEE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19757"/>
          <a:stretch/>
        </p:blipFill>
        <p:spPr>
          <a:xfrm>
            <a:off x="-1" y="1770680"/>
            <a:ext cx="12191999" cy="455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22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100"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19.05.2021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3952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2463-8150-4DAA-877D-A146C8C8C60A}" type="datetime1">
              <a:rPr lang="de-DE" smtClean="0"/>
              <a:t>19.05.2021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99257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4683-D191-47F3-8302-BB2B36B1C86A}" type="datetime1">
              <a:rPr lang="de-DE" smtClean="0"/>
              <a:t>19.05.2021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23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BE91-4B1C-4025-AE57-60317864A3F3}" type="datetime1">
              <a:rPr lang="de-DE" smtClean="0"/>
              <a:t>19.05.2021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42248036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5D93-083F-4B89-951E-D5F35A1BBEC8}" type="datetime1">
              <a:rPr lang="de-DE" smtClean="0"/>
              <a:t>19.05.2021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791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E158-F33A-4782-AFB5-03A3FD6F0AB2}" type="datetime1">
              <a:rPr lang="de-DE" smtClean="0"/>
              <a:t>19.05.2021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46495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 dirty="0"/>
              <a:t>KIT – Die Forschungsuniversität in der Helmholtz-Gemeinschaft</a:t>
            </a:r>
            <a:endParaRPr lang="en-US" sz="1100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24pt </a:t>
            </a:r>
            <a:r>
              <a:rPr lang="de-DE" dirty="0" err="1"/>
              <a:t>bold</a:t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21059996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Bildwelt-KIT-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3">
            <a:extLst>
              <a:ext uri="{FF2B5EF4-FFF2-40B4-BE49-F238E27FC236}">
                <a16:creationId xmlns:a16="http://schemas.microsoft.com/office/drawing/2014/main" id="{BC4D3CAE-ED4B-354B-A4F6-66C0D8B782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6" b="31616"/>
          <a:stretch/>
        </p:blipFill>
        <p:spPr>
          <a:xfrm>
            <a:off x="156308" y="3618000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 dirty="0"/>
              <a:t>KIT – Die Forschungsuniversität in der Helmholtz-Gemeinschaft</a:t>
            </a:r>
            <a:endParaRPr lang="en-US" sz="1100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34pt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24pt </a:t>
            </a:r>
            <a:r>
              <a:rPr lang="de-DE" dirty="0" err="1"/>
              <a:t>bold</a:t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15192132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100"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19.05.2021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738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79C-E631-47AA-B9CB-ABFD8F596650}" type="datetime1">
              <a:rPr lang="de-DE" smtClean="0"/>
              <a:t>19.05.2021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977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79C-E631-47AA-B9CB-ABFD8F596650}" type="datetime1">
              <a:rPr lang="de-DE" smtClean="0"/>
              <a:t>19.05.2021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50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79C-E631-47AA-B9CB-ABFD8F596650}" type="datetime1">
              <a:rPr lang="de-DE" smtClean="0"/>
              <a:t>19.05.2021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860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1DB6-D53F-456D-8864-56CE29C6E6BA}" type="datetime1">
              <a:rPr lang="de-DE" smtClean="0"/>
              <a:t>19.05.2021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3193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1DB6-D53F-456D-8864-56CE29C6E6BA}" type="datetime1">
              <a:rPr lang="de-DE" smtClean="0"/>
              <a:t>19.05.2021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7958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19.05.2021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427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19.05.2021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331228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6">
            <a:extLst>
              <a:ext uri="{FF2B5EF4-FFF2-40B4-BE49-F238E27FC236}">
                <a16:creationId xmlns:a16="http://schemas.microsoft.com/office/drawing/2014/main" id="{8973510D-7EB2-DE48-B751-648EBCCCF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0" r="1557" b="20197"/>
          <a:stretch/>
        </p:blipFill>
        <p:spPr>
          <a:xfrm>
            <a:off x="-1" y="1770680"/>
            <a:ext cx="12191999" cy="44046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19.05.2021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0659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19.05.2021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28125659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19.05.2021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  <p:pic>
        <p:nvPicPr>
          <p:cNvPr id="10" name="Bildplatzhalter 6">
            <a:extLst>
              <a:ext uri="{FF2B5EF4-FFF2-40B4-BE49-F238E27FC236}">
                <a16:creationId xmlns:a16="http://schemas.microsoft.com/office/drawing/2014/main" id="{08EE61D7-51FA-8445-A65A-B10C193BEE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0" r="1557" b="18261"/>
          <a:stretch/>
        </p:blipFill>
        <p:spPr>
          <a:xfrm>
            <a:off x="-1" y="1770680"/>
            <a:ext cx="12191999" cy="455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639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2463-8150-4DAA-877D-A146C8C8C60A}" type="datetime1">
              <a:rPr lang="de-DE" smtClean="0"/>
              <a:t>19.05.2021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36820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4683-D191-47F3-8302-BB2B36B1C86A}" type="datetime1">
              <a:rPr lang="de-DE" smtClean="0"/>
              <a:t>19.05.2021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1544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BE91-4B1C-4025-AE57-60317864A3F3}" type="datetime1">
              <a:rPr lang="de-DE" smtClean="0"/>
              <a:t>19.05.2021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46638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79C-E631-47AA-B9CB-ABFD8F596650}" type="datetime1">
              <a:rPr lang="de-DE" smtClean="0"/>
              <a:t>19.05.2021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139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5D93-083F-4B89-951E-D5F35A1BBEC8}" type="datetime1">
              <a:rPr lang="de-DE" smtClean="0"/>
              <a:t>19.05.2021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3309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E158-F33A-4782-AFB5-03A3FD6F0AB2}" type="datetime1">
              <a:rPr lang="de-DE" smtClean="0"/>
              <a:t>19.05.2021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73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1DB6-D53F-456D-8864-56CE29C6E6BA}" type="datetime1">
              <a:rPr lang="de-DE" smtClean="0"/>
              <a:t>19.05.2021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44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1DB6-D53F-456D-8864-56CE29C6E6BA}" type="datetime1">
              <a:rPr lang="de-DE" smtClean="0"/>
              <a:t>19.05.2021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47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19.05.2021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64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19.05.2021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96995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 für Technologie (KIT)</a:t>
            </a:r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1200" smtClean="0"/>
            </a:lvl1pPr>
          </a:lstStyle>
          <a:p>
            <a:fld id="{6245B8D5-6333-46B0-B66F-CB871999619A}" type="datetime1">
              <a:rPr lang="de-DE" smtClean="0"/>
              <a:pPr/>
              <a:t>19.05.2021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/>
        </p:nvSpPr>
        <p:spPr>
          <a:xfrm>
            <a:off x="2267108" y="6329811"/>
            <a:ext cx="4908393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Vorname Name - Präsentationstitel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7340601" y="6319881"/>
            <a:ext cx="4326737" cy="53811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1200" dirty="0" err="1"/>
              <a:t>Bereich</a:t>
            </a:r>
            <a:r>
              <a:rPr lang="en-US" altLang="de-DE" sz="1200" dirty="0"/>
              <a:t>, </a:t>
            </a:r>
            <a:r>
              <a:rPr lang="en-US" altLang="de-DE" sz="1200" dirty="0" err="1"/>
              <a:t>Institut</a:t>
            </a:r>
            <a:r>
              <a:rPr lang="en-US" altLang="de-DE" sz="1200" dirty="0"/>
              <a:t>, DE/</a:t>
            </a:r>
            <a:r>
              <a:rPr lang="en-US" altLang="de-DE" sz="1200" dirty="0" err="1"/>
              <a:t>Stabsstelle</a:t>
            </a:r>
            <a:endParaRPr lang="en-US" altLang="de-DE" sz="12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B978990-F548-4DBF-8142-A24718BD92B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12" y="441464"/>
            <a:ext cx="1448387" cy="666959"/>
          </a:xfrm>
          <a:prstGeom prst="rect">
            <a:avLst/>
          </a:prstGeom>
        </p:spPr>
      </p:pic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34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0" r:id="rId2"/>
    <p:sldLayoutId id="2147483675" r:id="rId3"/>
    <p:sldLayoutId id="2147483677" r:id="rId4"/>
    <p:sldLayoutId id="2147483687" r:id="rId5"/>
    <p:sldLayoutId id="2147483678" r:id="rId6"/>
    <p:sldLayoutId id="2147483686" r:id="rId7"/>
    <p:sldLayoutId id="2147483679" r:id="rId8"/>
    <p:sldLayoutId id="2147483688" r:id="rId9"/>
    <p:sldLayoutId id="2147483730" r:id="rId10"/>
    <p:sldLayoutId id="2147483689" r:id="rId11"/>
    <p:sldLayoutId id="2147483693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hf hdr="0" ft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02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 für Technologie (KIT)</a:t>
            </a:r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1200" smtClean="0"/>
            </a:lvl1pPr>
          </a:lstStyle>
          <a:p>
            <a:fld id="{6245B8D5-6333-46B0-B66F-CB871999619A}" type="datetime1">
              <a:rPr lang="de-DE" smtClean="0"/>
              <a:pPr/>
              <a:t>19.05.2021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/>
        </p:nvSpPr>
        <p:spPr>
          <a:xfrm>
            <a:off x="2267108" y="6329811"/>
            <a:ext cx="4908393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Prof. Max Mustermann - Präsentationstitel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7340601" y="6319881"/>
            <a:ext cx="4326737" cy="53811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1200" dirty="0" err="1"/>
              <a:t>Bereich</a:t>
            </a:r>
            <a:r>
              <a:rPr lang="en-US" altLang="de-DE" sz="1200" dirty="0"/>
              <a:t>, </a:t>
            </a:r>
            <a:r>
              <a:rPr lang="en-US" altLang="de-DE" sz="1200" dirty="0" err="1"/>
              <a:t>Institut</a:t>
            </a:r>
            <a:r>
              <a:rPr lang="en-US" altLang="de-DE" sz="1200" dirty="0"/>
              <a:t>, DE/</a:t>
            </a:r>
            <a:r>
              <a:rPr lang="en-US" altLang="de-DE" sz="1200" dirty="0" err="1"/>
              <a:t>Stabsstelle</a:t>
            </a:r>
            <a:endParaRPr lang="en-US" altLang="de-DE" sz="12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B978990-F548-4DBF-8142-A24718BD92B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12" y="441464"/>
            <a:ext cx="1448387" cy="666959"/>
          </a:xfrm>
          <a:prstGeom prst="rect">
            <a:avLst/>
          </a:prstGeom>
        </p:spPr>
      </p:pic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993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88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31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hf hdr="0" ft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02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 für Technologie (KIT)</a:t>
            </a:r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1200" smtClean="0"/>
            </a:lvl1pPr>
          </a:lstStyle>
          <a:p>
            <a:fld id="{6245B8D5-6333-46B0-B66F-CB871999619A}" type="datetime1">
              <a:rPr lang="de-DE" smtClean="0"/>
              <a:pPr/>
              <a:t>19.05.2021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/>
        </p:nvSpPr>
        <p:spPr>
          <a:xfrm>
            <a:off x="2267108" y="6329811"/>
            <a:ext cx="4908393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Prof. Max Mustermann - Präsentationstitel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7340601" y="6319881"/>
            <a:ext cx="4326737" cy="53811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1200" dirty="0" err="1"/>
              <a:t>Bereich</a:t>
            </a:r>
            <a:r>
              <a:rPr lang="en-US" altLang="de-DE" sz="1200" dirty="0"/>
              <a:t>, </a:t>
            </a:r>
            <a:r>
              <a:rPr lang="en-US" altLang="de-DE" sz="1200" dirty="0" err="1"/>
              <a:t>Institut</a:t>
            </a:r>
            <a:r>
              <a:rPr lang="en-US" altLang="de-DE" sz="1200" dirty="0"/>
              <a:t>, DE/</a:t>
            </a:r>
            <a:r>
              <a:rPr lang="en-US" altLang="de-DE" sz="1200" dirty="0" err="1"/>
              <a:t>Stabsstelle</a:t>
            </a:r>
            <a:endParaRPr lang="en-US" altLang="de-DE" sz="12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B978990-F548-4DBF-8142-A24718BD92B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12" y="441464"/>
            <a:ext cx="1448387" cy="666959"/>
          </a:xfrm>
          <a:prstGeom prst="rect">
            <a:avLst/>
          </a:prstGeom>
        </p:spPr>
      </p:pic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993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21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32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hf hdr="0" ft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02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Unterzeile: Arial 24 </a:t>
            </a:r>
            <a:r>
              <a:rPr lang="de-DE" dirty="0" err="1"/>
              <a:t>pt</a:t>
            </a:r>
            <a:r>
              <a:rPr lang="de-DE" dirty="0"/>
              <a:t> </a:t>
            </a:r>
            <a:r>
              <a:rPr lang="de-DE" dirty="0" err="1"/>
              <a:t>bold</a:t>
            </a:r>
            <a:br>
              <a:rPr lang="de-DE" dirty="0"/>
            </a:br>
            <a:r>
              <a:rPr lang="de-DE" dirty="0"/>
              <a:t>(Auch zweispaltig möglich)</a:t>
            </a:r>
          </a:p>
        </p:txBody>
      </p:sp>
    </p:spTree>
    <p:extLst>
      <p:ext uri="{BB962C8B-B14F-4D97-AF65-F5344CB8AC3E}">
        <p14:creationId xmlns:p14="http://schemas.microsoft.com/office/powerpoint/2010/main" val="391644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F68BC78-35FC-C140-B867-2ACAF8BEC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9B771B6-A22C-E746-8BBE-2C171E4E3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19.05.2021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5CC943-D523-6A45-B0F1-6BF7BFDDF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2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D54ED8C-A0AA-2C4A-9588-996CB3DE5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6265669"/>
      </p:ext>
    </p:extLst>
  </p:cSld>
  <p:clrMapOvr>
    <a:masterClrMapping/>
  </p:clrMapOvr>
</p:sld>
</file>

<file path=ppt/theme/theme1.xml><?xml version="1.0" encoding="utf-8"?>
<a:theme xmlns:a="http://schemas.openxmlformats.org/drawingml/2006/main" name="Folienmaster_Fächer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2.xml><?xml version="1.0" encoding="utf-8"?>
<a:theme xmlns:a="http://schemas.openxmlformats.org/drawingml/2006/main" name="Folienmaster_Form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3.xml><?xml version="1.0" encoding="utf-8"?>
<a:theme xmlns:a="http://schemas.openxmlformats.org/drawingml/2006/main" name="Folienmaster_Punkte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Design1</Template>
  <TotalTime>0</TotalTime>
  <Words>14</Words>
  <Application>Microsoft Office PowerPoint</Application>
  <PresentationFormat>Breitbild</PresentationFormat>
  <Paragraphs>3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Folienmaster_Fächer</vt:lpstr>
      <vt:lpstr>Folienmaster_Form</vt:lpstr>
      <vt:lpstr>Folienmaster_Punkte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Franzi</dc:creator>
  <cp:lastModifiedBy>Schömperlen, Anke (SEK)</cp:lastModifiedBy>
  <cp:revision>79</cp:revision>
  <dcterms:created xsi:type="dcterms:W3CDTF">2017-12-07T14:50:50Z</dcterms:created>
  <dcterms:modified xsi:type="dcterms:W3CDTF">2021-05-19T12:49:49Z</dcterms:modified>
</cp:coreProperties>
</file>