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3" r:id="rId2"/>
    <p:sldMasterId id="2147483711" r:id="rId3"/>
  </p:sldMasterIdLst>
  <p:notesMasterIdLst>
    <p:notesMasterId r:id="rId6"/>
  </p:notesMasterIdLst>
  <p:sldIdLst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927" autoAdjust="0"/>
    <p:restoredTop sz="96373" autoAdjust="0"/>
  </p:normalViewPr>
  <p:slideViewPr>
    <p:cSldViewPr snapToGrid="0">
      <p:cViewPr varScale="1">
        <p:scale>
          <a:sx n="84" d="100"/>
          <a:sy n="84" d="100"/>
        </p:scale>
        <p:origin x="677" y="48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A255E0C-BA46-414C-B93B-463A74B6056A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34CE5320-35BE-2940-A98A-E8624493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456F2AD-B082-4C40-B548-5501F8DAA2FD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129015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F4EBDE6-AB90-41AA-9FD9-5846A1BF5E6C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40A20F6-92DA-404A-A087-191B135303C4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</a:t>
            </a:r>
          </a:p>
          <a:p>
            <a:pPr lvl="3"/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89AAD7E-45FA-4315-A93D-FBFB11BECEC9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31C92CB-E887-49A1-89D8-F84D7E851A6D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88EC468-4A16-43E1-AE8D-AFB1783B0BBF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79F28A5-A458-41A3-A1F3-3D6D30ECF45F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974CED3-EFED-4069-95EA-4CD91F652799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4C77D95-51C1-4D00-BFF0-7F99CC3627C5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A352D04-419C-4B25-A572-CBA5FE51B2EF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1A6A913-06DA-4771-B4FD-7A780A785411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CD596A2-C669-4CD0-A976-13ED2B2147EE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8B043BB-F1AC-41E3-A31B-3BED2C404C7F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F0F412E-6302-43BD-86F3-68C92BCEFAA7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B8D648-917D-4B0C-9FBD-207A63C03E30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E69B8DE6-021B-7F4B-B1A0-828F13A9B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2BAD8AA-579C-4682-B026-173A722795AB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67F34DA-B1E1-4786-BB5F-D171B8612B89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72A1FD8-603F-438E-AC40-DD7043440C8D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ACDFCFC-E949-42B0-9976-6FB2A855129B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CF4CAD5-4F8E-4ED3-BFA6-CA791BA9F821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2542C8C-558F-4137-8265-9B321A1AE65B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E74290C-0FB7-4906-971D-5853136A201E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A9EFB5C-AFDB-4565-A383-24999B966811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62C1F81-0292-4658-B990-314031B5EEE0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558F984-26B4-4933-8516-FE1535DED93C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3E4C659-E679-417B-A9E8-A603DCE1B207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5654299-21F5-4380-A5B0-36A76B3ABC3F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4BD4C5A-35E9-47D6-BDD6-A15EE1F6811B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046FD4F-6F20-4022-8CF1-AABFBE35CA69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63BD3E5-C6B0-41CB-8EEA-5A19D71A579A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DD5701E-F27F-4FC7-9A65-8970DD43482C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24FF91D-7296-4205-8BDB-A92220A41345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C4C0195D-65D3-B64E-9505-9813519B3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1" y="1771495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5B49F6-B86F-4AD3-8EB4-0DC3B07A0E87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3AD220D-9F11-4B7D-8A9D-9C2F5BED8E3F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4502107-A1C5-4378-9800-447D95495502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FAC4E8C-1250-48A6-B04C-BC56622F1CB3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92D16ED-EDD1-4A5D-BA1C-CC77859519F8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DB31224-A2BA-46E6-8C08-B9EBE4CA9847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75D5D3D-2EDA-453D-A98B-ACA198EE4F58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B47A60A-81C1-450A-8258-62C9DE38B110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335A851-D77C-41AE-86D7-230684EEBDD1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D4E77B-683C-46D8-9FBD-45D28C443896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48B8F8E-2E80-4FE8-B44D-BD31B836C218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AE96706-7997-401A-B3C6-DD0629218309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94C81A-DFE5-4252-ACE3-7B558C600C33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Name </a:t>
            </a:r>
            <a:r>
              <a:rPr lang="de-DE" sz="1200" dirty="0" err="1"/>
              <a:t>Surname</a:t>
            </a:r>
            <a:r>
              <a:rPr lang="de-DE" sz="1200" dirty="0"/>
              <a:t>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88" r:id="rId8"/>
    <p:sldLayoutId id="2147483691" r:id="rId9"/>
    <p:sldLayoutId id="2147483689" r:id="rId10"/>
    <p:sldLayoutId id="2147483692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02C4C1C-1ED3-4954-B0E9-D63D775CC421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BE16BE-510F-4DC1-B9F9-23B25996BEBF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/>
              <a:t>Name of Division, Institute, Business Unit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Headline: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br>
              <a:rPr lang="de-DE" dirty="0"/>
            </a:br>
            <a:r>
              <a:rPr lang="en-US" dirty="0"/>
              <a:t>(Also possible in two columns)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4B25C5-B6A4-E94E-A101-8E8D322A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D90B-27A7-49E8-9856-FB81265ECD30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8901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Schömperlen, Anke (SEK)</cp:lastModifiedBy>
  <cp:revision>84</cp:revision>
  <dcterms:created xsi:type="dcterms:W3CDTF">2017-12-07T14:50:50Z</dcterms:created>
  <dcterms:modified xsi:type="dcterms:W3CDTF">2021-05-19T12:21:26Z</dcterms:modified>
</cp:coreProperties>
</file>