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6"/>
  </p:notesMasterIdLst>
  <p:sldIdLst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30" autoAdjust="0"/>
    <p:restoredTop sz="95887" autoAdjust="0"/>
  </p:normalViewPr>
  <p:slideViewPr>
    <p:cSldViewPr snapToGrid="0">
      <p:cViewPr varScale="1">
        <p:scale>
          <a:sx n="84" d="100"/>
          <a:sy n="84" d="100"/>
        </p:scale>
        <p:origin x="619" y="67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6184A850-A73A-C74C-B2BA-41DFA11A3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20.05.2021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C2096C09-929B-4E73-AEF1-BAE99D7A8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B8BFD8CB-C684-46EA-B001-FE326EE5F4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A055285C-D626-44E6-8AEA-11FB9F088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D70A78CA-190D-40E1-872F-6CD46B0C1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879E05A7-60BE-4B97-963E-D1AF68B78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06E4325F-2C8D-431F-8BF2-05C82B55E9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20.05.2021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9EE6CD-968B-464A-8BE8-9737FF0A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280D1F-4BE8-47AC-9777-18C3B1F9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77C9E0-4104-4A07-841D-8A5C80D4D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7A3D9E-8328-4E91-B557-B51AD93B8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304198E-83CE-48BE-8A8C-6C037F7F8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611138B-5E69-4214-A693-73E28C777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8D916CC-E8A8-4A74-B058-14012906A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6E34B9F-2A8D-4C5A-ACEE-4F060BA3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04EA7B9-0F89-4533-8B99-052556BC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2DECD7-6593-463E-A02C-2B8687A4A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8A781880-96DD-5340-9792-97E6F29F6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21806"/>
          <a:stretch/>
        </p:blipFill>
        <p:spPr>
          <a:xfrm>
            <a:off x="66501" y="1771495"/>
            <a:ext cx="12191999" cy="44038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4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7325B616-A595-4044-B61C-2C8383269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66501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20.05.2021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20.05.2021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B581B8-47B6-4949-A259-3979530C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C71F17-E9DF-4C81-8F4C-551390C4BA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48D908D2-8669-4000-A396-C9363D268F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7535E6D4-7746-4CFE-9157-7E2955ABC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2FCD7098-D4A3-4B3D-A049-451CED94B5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258EAECA-6B4A-4067-BEDC-5425BD3870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20.05.2021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B58AC5-E784-479A-917E-FF995316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5963A2-BA07-440C-9E46-C73F0BEA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3BADEB7-138C-4121-BE38-E41AEE5FE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DB0B60-3A2A-44FB-ABD4-9D80A37F5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A78EDC3-603A-4DE7-A873-83F5EBAF0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D8534C-A750-43B2-AB5F-292C00117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7D2E1E-D19F-4A39-9800-A13EC9844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3761151-C6F8-4AEC-B33F-681AA286B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9A80649-51A6-BD4B-B83B-7A39962BC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21805"/>
          <a:stretch/>
        </p:blipFill>
        <p:spPr>
          <a:xfrm>
            <a:off x="0" y="1771496"/>
            <a:ext cx="12191999" cy="440387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74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DCCAF0E-46CF-8D4B-90D6-EC1C038CC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18732"/>
          <a:stretch/>
        </p:blipFill>
        <p:spPr>
          <a:xfrm>
            <a:off x="0" y="1771496"/>
            <a:ext cx="12191999" cy="4558315"/>
          </a:xfrm>
          <a:prstGeom prst="rect">
            <a:avLst/>
          </a:prstGeom>
        </p:spPr>
      </p:pic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2048EB21-49D1-A542-AA6E-83D9D58693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1496"/>
            <a:ext cx="12191999" cy="45583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20.05.2021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31AE0E-B14A-49C5-A121-49DA9029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8238AB-77AF-49DC-9566-D4D548DAA7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20.05.2021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20.05.2021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20.05.2021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1E49279-8166-41FA-8358-A51BE1B1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D8A4057-3112-4A7D-BC4D-5435FCC09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 sz="21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C93DC4-1624-4DC3-818E-E0A3FEE2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20.05.2021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20.05.2021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/>
              <a:t>Vorname Name - </a:t>
            </a:r>
            <a:r>
              <a:rPr lang="de-DE" sz="1200" dirty="0"/>
              <a:t>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1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20.05.2021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0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20.05.2021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Unterzeile: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zweispaltig möglich)</a:t>
            </a: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68BC78-35FC-C140-B867-2ACAF8B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20.05.2021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26566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14</Words>
  <Application>Microsoft Office PowerPoint</Application>
  <PresentationFormat>Breitbild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80</cp:revision>
  <dcterms:created xsi:type="dcterms:W3CDTF">2017-12-07T14:50:50Z</dcterms:created>
  <dcterms:modified xsi:type="dcterms:W3CDTF">2021-05-20T08:55:32Z</dcterms:modified>
</cp:coreProperties>
</file>