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3" r:id="rId2"/>
    <p:sldMasterId id="2147483711" r:id="rId3"/>
  </p:sldMasterIdLst>
  <p:notesMasterIdLst>
    <p:notesMasterId r:id="rId6"/>
  </p:notesMasterIdLst>
  <p:sldIdLst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 autoAdjust="0"/>
    <p:restoredTop sz="96373" autoAdjust="0"/>
  </p:normalViewPr>
  <p:slideViewPr>
    <p:cSldViewPr snapToGrid="0">
      <p:cViewPr varScale="1">
        <p:scale>
          <a:sx n="79" d="100"/>
          <a:sy n="79" d="100"/>
        </p:scale>
        <p:origin x="869" y="62"/>
      </p:cViewPr>
      <p:guideLst>
        <p:guide orient="horz" pos="215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C7F4E0E-FC6E-4F8D-A09A-43298454933F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63FD7A3D-1662-D94A-A928-A0C86B1E7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0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1EE904B-A443-4C0A-A84A-FE3F261A638B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5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156D49D-B407-4C06-8C9E-045BD66CAF66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90CD962-AF67-4878-8A4D-7F8997CF4131}" type="datetime4">
              <a:rPr lang="en-US" smtClean="0"/>
              <a:t>May 20,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E8F8692-D744-425B-B8FB-751383787DC0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416507E-AECE-43B8-A3D9-72B4A482765F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2C522E2-8A90-4A82-8FE9-08345197CA9E}" type="datetime4">
              <a:rPr lang="en-US" smtClean="0"/>
              <a:t>May 20,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689E979-EFCC-48FD-859F-7E3B9CC9BF46}" type="datetime4">
              <a:rPr lang="en-US" smtClean="0"/>
              <a:t>May 20,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2A950EFD-D109-4C7C-B604-B3E0821997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66452F72-C1AF-4D61-B737-F3EBBA6E9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31DA990A-FAAA-4C0A-A8F2-C79D6C2AE7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95D1785-409B-495A-A160-ABE7DE2A4D7E}" type="datetime4">
              <a:rPr lang="en-US" noProof="0" smtClean="0"/>
              <a:t>May 20,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4C46023-3E92-4D16-B409-C340CA3D1F7B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8C3216F-6EE9-4794-9444-D53D56DD58D1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79A5619-F52C-4100-BD3A-10CD32059525}" type="datetime4">
              <a:rPr lang="en-US" smtClean="0"/>
              <a:t>May 20,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A54F4D-0AD4-42DB-94E7-C7EEED12F3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6CED0F1-A438-4E22-A3B5-8C0582583C2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31305E7-183A-42B6-921D-F884226B7F3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1E8A2DF-290D-4B10-A04D-A8422F611EC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CF5DA48-32BD-4DB8-A5FF-FF9272D01879}" type="datetime4">
              <a:rPr lang="en-US" smtClean="0"/>
              <a:t>May 20,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869304-A46D-4305-98CD-DD61E2B178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CC47728-8E86-4234-932E-59DEAE192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24ECFE7-16BF-4400-B304-42AEC2F64EA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19F9263-7B6C-4515-BF5C-B3C513EE4885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D2A82F3-674B-48A5-B7AB-D32E79FAD829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EFFB8B6A-641E-4B52-BEFA-42B8C5D9833F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AD3912D9-B1AA-0242-99A2-5F1C4EB9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8738"/>
          <a:stretch/>
        </p:blipFill>
        <p:spPr>
          <a:xfrm>
            <a:off x="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4C19E0E-33E1-4401-9EA1-A0DBFB446934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2C0C4F8-E1A1-479A-9788-5AF43A84E8AD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52ACAC1-5293-444C-B8CA-511E29AA8080}" type="datetime4">
              <a:rPr lang="en-US" noProof="0" smtClean="0"/>
              <a:t>May 20,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649F9C1-F728-4A34-AEA0-A823D4F9E881}" type="datetime4">
              <a:rPr lang="en-US" smtClean="0"/>
              <a:t>May 20,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247F3DE-3E3F-42C3-9D20-0B04DC071BAA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ACFFD0-8E08-47D2-A345-893F092262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40CE46-DB12-48CE-9329-8D25D79E51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3ED0914-A27C-49BA-BBC8-CBC10FE068DF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1C5E534-F82A-4019-B945-7CC9D67CEC4D}" type="datetime4">
              <a:rPr lang="en-US" smtClean="0"/>
              <a:t>May 20,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0998AB4-B1B2-45DE-A641-0E5B39C75228}" type="datetime4">
              <a:rPr lang="en-US" smtClean="0"/>
              <a:t>May 20,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9AC9A622-C03C-4725-A19E-C47414DCB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15D21DD8-6759-42D8-8CA4-72C5D04BF8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60FAEBB-2DAD-4A91-BB62-99EEBC7AA280}" type="datetime4">
              <a:rPr lang="en-US" noProof="0" smtClean="0"/>
              <a:t>May 20,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2CDE00C-0FC8-45BB-AD71-265267F35294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B8F829D-3AAC-440F-B263-DC6DD1CACBFD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EBD434C-8691-4169-81C2-4FBD14F3E6AE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EE23961-A0DC-457D-A0EB-A67EBFB2C635}" type="datetime4">
              <a:rPr lang="en-US" smtClean="0"/>
              <a:t>May 20,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05D195-903C-462F-9553-E930D490C3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985AC17-65E3-4899-91C7-5E44FF0DD6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7C04C0-32EA-4261-BA73-17DF4FF61CB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4A04CF0-0C30-4D67-90EB-3B87CD10BA0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D25E45C-2C24-4D02-B449-D4B4945968B9}" type="datetime4">
              <a:rPr lang="en-US" smtClean="0"/>
              <a:t>May 20,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2891ADC-636F-445A-810D-12DD7A61D0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784B4A1-D20E-400E-8E9B-C197617C4F4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7E186B1-68AF-4FEB-97A1-403AC86FBC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A5CB950-9D90-420E-9149-510233C9DDFD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0" y="1777824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8DF006C-997A-4340-A1E9-A107B4F0CA53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55AEA97-23E1-413E-B195-31D52C5EBAFC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6">
            <a:extLst>
              <a:ext uri="{FF2B5EF4-FFF2-40B4-BE49-F238E27FC236}">
                <a16:creationId xmlns:a16="http://schemas.microsoft.com/office/drawing/2014/main" id="{F5BED441-EF6B-6F41-A695-E33D1C97F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7" b="18821"/>
          <a:stretch/>
        </p:blipFill>
        <p:spPr>
          <a:xfrm>
            <a:off x="0" y="1777824"/>
            <a:ext cx="12191999" cy="455198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DD2A1B9-6A03-468C-9B5F-A7998B3F6802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C549AED-4C0E-4A8B-B2A3-E70439DB7B76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243985A-04A3-42EC-999F-46E17A8DB620}" type="datetime4">
              <a:rPr lang="en-US" smtClean="0"/>
              <a:t>May 20,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79A03C8-BF7F-4EEF-B608-7E3FCE4D55DB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CE2D4C-DBDB-4E8E-A3C6-0E6E2AEBC8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7BEE39-A110-4CE4-BE58-EB136546C4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46E9441-069D-4BE0-BA74-0FEC665348CC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858CBCC-91E0-439E-90AD-9D3A07AEFF8D}" type="datetime4">
              <a:rPr lang="en-US" smtClean="0"/>
              <a:t>May 20,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2346AA3-81B1-47C8-99AD-C40231BC5DFC}" type="datetime4">
              <a:rPr lang="en-US" smtClean="0"/>
              <a:t>May 20,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7118540-29F3-4FF1-8BA7-DC3C81A79761}" type="datetime4">
              <a:rPr lang="en-US" smtClean="0"/>
              <a:t>May 20,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2043C1B-E1B8-44B1-A1F3-4B3904947B67}" type="datetime4">
              <a:rPr lang="en-US" smtClean="0"/>
              <a:t>May 20,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E21F0F5B-584C-4AE7-AA11-F6CFC3712780}" type="datetime4">
              <a:rPr lang="en-US" smtClean="0"/>
              <a:t>May 20,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2E06ED3-92DA-4BA5-BF91-B21481D28F7B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E641043-1D65-4AB0-804E-E2B44DD9BB62}" type="datetime4">
              <a:rPr lang="en-US" smtClean="0"/>
              <a:t>May 20,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E57658C-9286-4194-BAD5-B2B87309B65A}" type="datetime4">
              <a:rPr lang="en-US" smtClean="0"/>
              <a:t>May 20,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Name </a:t>
            </a:r>
            <a:r>
              <a:rPr lang="de-DE" sz="1200" dirty="0" err="1"/>
              <a:t>Surname</a:t>
            </a:r>
            <a:r>
              <a:rPr lang="de-DE" sz="1200" dirty="0"/>
              <a:t>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88" r:id="rId8"/>
    <p:sldLayoutId id="2147483691" r:id="rId9"/>
    <p:sldLayoutId id="2147483689" r:id="rId10"/>
    <p:sldLayoutId id="2147483729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59860A8-912F-4BE8-9F5E-95C59525E741}" type="datetime4">
              <a:rPr lang="en-US" smtClean="0"/>
              <a:t>May 20,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97D2C6F-9472-4571-9B78-01796243100A}" type="datetime4">
              <a:rPr lang="en-US" smtClean="0"/>
              <a:t>May 20,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Headline: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bold</a:t>
            </a:r>
            <a:br>
              <a:rPr lang="de-DE" dirty="0"/>
            </a:br>
            <a:r>
              <a:rPr lang="en-US" dirty="0"/>
              <a:t>(Also possible in two columns)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92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4B25C5-B6A4-E94E-A101-8E8D322A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DFA1D-1E67-ED4F-853D-A810F491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09-A640-4A78-8915-3C1FB60041E4}" type="datetime4">
              <a:rPr lang="en-US" noProof="0" smtClean="0"/>
              <a:t>May 20, 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29646-DAB2-7B4D-8450-A96960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E15B8B-7C43-A64A-B8B9-EB7D076B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8901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Schömperlen, Anke (SEK)</cp:lastModifiedBy>
  <cp:revision>86</cp:revision>
  <dcterms:created xsi:type="dcterms:W3CDTF">2017-12-07T14:50:50Z</dcterms:created>
  <dcterms:modified xsi:type="dcterms:W3CDTF">2021-05-20T09:05:29Z</dcterms:modified>
</cp:coreProperties>
</file>