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30279975" cy="42808525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3">
          <p15:clr>
            <a:srgbClr val="A4A3A4"/>
          </p15:clr>
        </p15:guide>
        <p15:guide id="2" pos="993">
          <p15:clr>
            <a:srgbClr val="A4A3A4"/>
          </p15:clr>
        </p15:guide>
        <p15:guide id="3" pos="18081">
          <p15:clr>
            <a:srgbClr val="A4A3A4"/>
          </p15:clr>
        </p15:guide>
        <p15:guide id="4" pos="96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D7E7"/>
    <a:srgbClr val="4D4D4D"/>
    <a:srgbClr val="777777"/>
    <a:srgbClr val="5F5F5F"/>
    <a:srgbClr val="72727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5" autoAdjust="0"/>
    <p:restoredTop sz="94618" autoAdjust="0"/>
  </p:normalViewPr>
  <p:slideViewPr>
    <p:cSldViewPr snapToGrid="0">
      <p:cViewPr varScale="1">
        <p:scale>
          <a:sx n="13" d="100"/>
          <a:sy n="13" d="100"/>
        </p:scale>
        <p:origin x="2861" y="168"/>
      </p:cViewPr>
      <p:guideLst>
        <p:guide orient="horz" pos="2443"/>
        <p:guide pos="993"/>
        <p:guide pos="18081"/>
        <p:guide pos="96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2338" y="768350"/>
            <a:ext cx="27146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AE3A2D3A-F7AE-49A0-BB73-09EAEA11F6B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38976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82338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1853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66238" y="8445500"/>
            <a:ext cx="6408737" cy="133207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44763" y="8432800"/>
            <a:ext cx="19078575" cy="1332071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7958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3950" y="7624330"/>
            <a:ext cx="25563512" cy="2880591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51116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7426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393950" y="11969750"/>
            <a:ext cx="12742863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89213" y="11969750"/>
            <a:ext cx="12742862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02652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6477000"/>
            <a:ext cx="27251025" cy="4543425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1132205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5" y="15316200"/>
            <a:ext cx="13377863" cy="22923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288" y="1132205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288" y="15316200"/>
            <a:ext cx="13384212" cy="22923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8529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7433830"/>
            <a:ext cx="25563512" cy="2880591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58452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921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4" y="5929312"/>
            <a:ext cx="9961563" cy="725328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4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5" y="13182600"/>
            <a:ext cx="9961563" cy="2505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52685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663" y="31275338"/>
            <a:ext cx="18167350" cy="3538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663" y="6781800"/>
            <a:ext cx="18167350" cy="2437606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663" y="349138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5141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92363" y="6671830"/>
            <a:ext cx="25563512" cy="2880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3950" y="11969750"/>
            <a:ext cx="25638125" cy="604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Aufzählungspunkt 1</a:t>
            </a:r>
          </a:p>
          <a:p>
            <a:pPr lvl="1"/>
            <a:r>
              <a:rPr lang="de-DE" altLang="de-DE"/>
              <a:t>Aufzählungspunkt 2</a:t>
            </a:r>
          </a:p>
          <a:p>
            <a:pPr lvl="2"/>
            <a:r>
              <a:rPr lang="de-DE" altLang="de-DE"/>
              <a:t>Aufzählungspunkt 3</a:t>
            </a:r>
          </a:p>
          <a:p>
            <a:pPr lvl="3"/>
            <a:r>
              <a:rPr lang="de-DE" altLang="de-DE"/>
              <a:t>Aufzählungspunkt 4</a:t>
            </a:r>
          </a:p>
          <a:p>
            <a:pPr lvl="4"/>
            <a:r>
              <a:rPr lang="de-DE" altLang="de-DE"/>
              <a:t>Aufzählungspunkt 5</a:t>
            </a:r>
          </a:p>
          <a:p>
            <a:pPr lvl="4"/>
            <a:r>
              <a:rPr lang="de-DE" altLang="de-DE"/>
              <a:t>Aufzählungspunkt 6</a:t>
            </a:r>
          </a:p>
          <a:p>
            <a:pPr lvl="0"/>
            <a:r>
              <a:rPr lang="de-DE" altLang="de-DE"/>
              <a:t>Aufzählungspunkt 7</a:t>
            </a:r>
          </a:p>
          <a:p>
            <a:pPr lvl="0"/>
            <a:r>
              <a:rPr lang="de-DE" altLang="de-DE"/>
              <a:t>Aufzählungspunkt 8</a:t>
            </a:r>
          </a:p>
          <a:p>
            <a:pPr lvl="0"/>
            <a:endParaRPr lang="de-DE" altLang="de-DE"/>
          </a:p>
        </p:txBody>
      </p:sp>
      <p:pic>
        <p:nvPicPr>
          <p:cNvPr id="1049" name="Picture 25" descr="kit-logo_standard_de_farbe-rgb_positiv_groß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174" y="1443037"/>
            <a:ext cx="7200000" cy="3489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2" name="Text Box 28"/>
          <p:cNvSpPr txBox="1">
            <a:spLocks noChangeArrowheads="1"/>
          </p:cNvSpPr>
          <p:nvPr/>
        </p:nvSpPr>
        <p:spPr bwMode="auto">
          <a:xfrm>
            <a:off x="638477" y="41659324"/>
            <a:ext cx="1445895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de-DE" altLang="de-DE" sz="3300" dirty="0"/>
              <a:t>KIT – Die Forschungsuniversität</a:t>
            </a:r>
            <a:r>
              <a:rPr lang="de-DE" altLang="de-DE" sz="3300" baseline="0" dirty="0"/>
              <a:t> </a:t>
            </a:r>
            <a:r>
              <a:rPr lang="de-DE" altLang="de-DE" sz="3300" dirty="0"/>
              <a:t>in der Helmholtz-Gemeinschaft</a:t>
            </a:r>
          </a:p>
        </p:txBody>
      </p:sp>
      <p:sp>
        <p:nvSpPr>
          <p:cNvPr id="5" name="Diagonal liegende Ecken des Rechtecks abrunden 4"/>
          <p:cNvSpPr/>
          <p:nvPr userDrawn="1"/>
        </p:nvSpPr>
        <p:spPr bwMode="auto">
          <a:xfrm rot="5400000">
            <a:off x="-4912858" y="6419596"/>
            <a:ext cx="40079979" cy="28694294"/>
          </a:xfrm>
          <a:prstGeom prst="round2DiagRect">
            <a:avLst>
              <a:gd name="adj1" fmla="val 2453"/>
              <a:gd name="adj2" fmla="val 0"/>
            </a:avLst>
          </a:prstGeom>
          <a:noFill/>
          <a:ln w="6350" cap="flat" cmpd="sng" algn="ctr">
            <a:solidFill>
              <a:schemeClr val="tx1">
                <a:alpha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767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38228451" y="40643661"/>
            <a:ext cx="50945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b="1" dirty="0">
                <a:latin typeface="Frutiger LT Std 45 Light" pitchFamily="34" charset="0"/>
              </a:rPr>
              <a:t>www.kit.edu</a:t>
            </a: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725" y="40989250"/>
            <a:ext cx="5810250" cy="18192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2pPr>
      <a:lvl3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3pPr>
      <a:lvl4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4pPr>
      <a:lvl5pPr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5pPr>
      <a:lvl6pPr marL="4572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6pPr>
      <a:lvl7pPr marL="9144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7pPr>
      <a:lvl8pPr marL="13716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8pPr>
      <a:lvl9pPr marL="1828800" algn="l" defTabSz="4176713" rtl="0" eaLnBrk="1" fontAlgn="base" hangingPunct="1">
        <a:spcBef>
          <a:spcPct val="0"/>
        </a:spcBef>
        <a:spcAft>
          <a:spcPct val="0"/>
        </a:spcAft>
        <a:defRPr sz="8000" b="1">
          <a:solidFill>
            <a:schemeClr val="tx1"/>
          </a:solidFill>
          <a:latin typeface="Arial" charset="0"/>
        </a:defRPr>
      </a:lvl9pPr>
    </p:titleStyle>
    <p:bodyStyle>
      <a:lvl1pPr marL="609600" indent="-609600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rgbClr val="000000"/>
          </a:solidFill>
          <a:latin typeface="+mn-lt"/>
          <a:ea typeface="+mn-ea"/>
          <a:cs typeface="+mn-cs"/>
        </a:defRPr>
      </a:lvl1pPr>
      <a:lvl2pPr marL="1447800" indent="-6588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2pPr>
      <a:lvl3pPr marL="22479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3pPr>
      <a:lvl4pPr marL="30480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4pPr>
      <a:lvl5pPr marL="38481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5pPr>
      <a:lvl6pPr marL="43053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6pPr>
      <a:lvl7pPr marL="47625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7pPr>
      <a:lvl8pPr marL="52197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8pPr>
      <a:lvl9pPr marL="5676900" indent="-620713" algn="l" defTabSz="4176713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4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6724" y="17030884"/>
            <a:ext cx="25638125" cy="7200900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endParaRPr lang="de-DE" altLang="de-DE"/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1511999" y="12915900"/>
            <a:ext cx="27216000" cy="27014488"/>
          </a:xfrm>
          <a:prstGeom prst="rect">
            <a:avLst/>
          </a:prstGeom>
          <a:solidFill>
            <a:srgbClr val="FF00FF">
              <a:alpha val="14999"/>
            </a:srgbClr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 rot="19989007">
            <a:off x="3076735" y="17717328"/>
            <a:ext cx="23935414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8800" b="1" dirty="0">
                <a:solidFill>
                  <a:srgbClr val="FF0000"/>
                </a:solidFill>
              </a:rPr>
              <a:t>Frei gestaltbarer Raum</a:t>
            </a:r>
          </a:p>
          <a:p>
            <a:pPr algn="ctr">
              <a:spcBef>
                <a:spcPct val="50000"/>
              </a:spcBef>
            </a:pPr>
            <a:r>
              <a:rPr lang="de-DE" altLang="de-DE" sz="8800" dirty="0">
                <a:solidFill>
                  <a:srgbClr val="FF0000"/>
                </a:solidFill>
              </a:rPr>
              <a:t>(Zum Bearbeiten, Platzhalter bitte löschen!)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5354300" y="3113942"/>
            <a:ext cx="138493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0" dirty="0">
                <a:solidFill>
                  <a:srgbClr val="4D4D4D"/>
                </a:solidFill>
              </a:rPr>
              <a:t>Institutsname/Abteilung: Arial 50 </a:t>
            </a:r>
            <a:r>
              <a:rPr lang="de-DE" sz="5000" dirty="0" err="1">
                <a:solidFill>
                  <a:srgbClr val="4D4D4D"/>
                </a:solidFill>
              </a:rPr>
              <a:t>pt</a:t>
            </a:r>
            <a:r>
              <a:rPr lang="de-DE" sz="5000" dirty="0">
                <a:solidFill>
                  <a:srgbClr val="4D4D4D"/>
                </a:solidFill>
              </a:rPr>
              <a:t> fett</a:t>
            </a:r>
          </a:p>
          <a:p>
            <a:r>
              <a:rPr lang="de-DE" sz="5000" dirty="0">
                <a:solidFill>
                  <a:srgbClr val="4D4D4D"/>
                </a:solidFill>
              </a:rPr>
              <a:t>Institutszusatz/Abteilungszusatz, 70% schwarz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511999" y="6926376"/>
            <a:ext cx="25958101" cy="2554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b="1" dirty="0"/>
              <a:t>Überschrift – Thema, Arial fett, 80 </a:t>
            </a:r>
            <a:r>
              <a:rPr lang="de-DE" sz="8000" b="1" dirty="0" err="1"/>
              <a:t>pt</a:t>
            </a:r>
            <a:endParaRPr lang="de-DE" sz="8000" b="1" dirty="0"/>
          </a:p>
          <a:p>
            <a:r>
              <a:rPr lang="de-DE" sz="8000" b="1" dirty="0"/>
              <a:t>Schwarz oder KIT-Grün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1511999" y="37952283"/>
            <a:ext cx="27216000" cy="2438972"/>
          </a:xfrm>
          <a:prstGeom prst="rect">
            <a:avLst/>
          </a:prstGeom>
          <a:solidFill>
            <a:srgbClr val="E9D7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767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511999" y="9728572"/>
            <a:ext cx="267582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0" dirty="0"/>
              <a:t>Unterüberschrift: Arial, Regular, 50 </a:t>
            </a:r>
            <a:r>
              <a:rPr lang="de-DE" sz="5000" dirty="0" err="1"/>
              <a:t>pt</a:t>
            </a:r>
            <a:r>
              <a:rPr lang="de-DE" sz="5000" dirty="0"/>
              <a:t>, Schwarz oder Grau (70% Schwarz)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511999" y="10666546"/>
            <a:ext cx="267582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0" dirty="0"/>
              <a:t>Autor: Arial, Regular, 50 </a:t>
            </a:r>
            <a:r>
              <a:rPr lang="de-DE" sz="5000" dirty="0" err="1"/>
              <a:t>pt</a:t>
            </a:r>
            <a:r>
              <a:rPr lang="de-DE" sz="5000" dirty="0"/>
              <a:t>, Schwarz oder Grau (70% Schwarz)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017987" y="38730564"/>
            <a:ext cx="287247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 </a:t>
            </a:r>
            <a:r>
              <a:rPr lang="de-DE" b="1" dirty="0"/>
              <a:t>Kontakt, Logo, etc</a:t>
            </a:r>
            <a:r>
              <a:rPr lang="de-DE" dirty="0"/>
              <a:t>. </a:t>
            </a:r>
          </a:p>
          <a:p>
            <a:r>
              <a:rPr lang="de-DE" dirty="0">
                <a:solidFill>
                  <a:srgbClr val="FF0000"/>
                </a:solidFill>
              </a:rPr>
              <a:t>Höhe zwischen 60 – 80 mm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92585" y="38728882"/>
            <a:ext cx="239354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200" dirty="0">
                <a:solidFill>
                  <a:srgbClr val="FF0000"/>
                </a:solidFill>
              </a:rPr>
              <a:t>(Zum Bearbeiten, Platzhalter bitte löschen!)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IT_W-Poster_A0_hoch_de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D9D9D9"/>
      </a:hlink>
      <a:folHlink>
        <a:srgbClr val="B3E0DA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D9D9D9"/>
        </a:hlink>
        <a:folHlink>
          <a:srgbClr val="B3E0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KIT_W-Poster_A0_hoch_de</Template>
  <TotalTime>0</TotalTime>
  <Words>93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Frutiger LT Std 45 Light</vt:lpstr>
      <vt:lpstr>KIT_W-Poster_A0_hoch_de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Schoemperlen, Anke (PKM)</dc:creator>
  <cp:lastModifiedBy>Schömperlen, Anke (SEK)</cp:lastModifiedBy>
  <cp:revision>14</cp:revision>
  <dcterms:created xsi:type="dcterms:W3CDTF">2015-11-19T13:28:35Z</dcterms:created>
  <dcterms:modified xsi:type="dcterms:W3CDTF">2020-10-01T08:27:23Z</dcterms:modified>
</cp:coreProperties>
</file>