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30279975" cy="42808525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3">
          <p15:clr>
            <a:srgbClr val="A4A3A4"/>
          </p15:clr>
        </p15:guide>
        <p15:guide id="2" pos="993">
          <p15:clr>
            <a:srgbClr val="A4A3A4"/>
          </p15:clr>
        </p15:guide>
        <p15:guide id="3" pos="18081">
          <p15:clr>
            <a:srgbClr val="A4A3A4"/>
          </p15:clr>
        </p15:guide>
        <p15:guide id="4" pos="96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D7E7"/>
    <a:srgbClr val="72727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0" autoAdjust="0"/>
    <p:restoredTop sz="94618" autoAdjust="0"/>
  </p:normalViewPr>
  <p:slideViewPr>
    <p:cSldViewPr snapToGrid="0">
      <p:cViewPr varScale="1">
        <p:scale>
          <a:sx n="13" d="100"/>
          <a:sy n="13" d="100"/>
        </p:scale>
        <p:origin x="2822" y="168"/>
      </p:cViewPr>
      <p:guideLst>
        <p:guide orient="horz" pos="2443"/>
        <p:guide pos="993"/>
        <p:guide pos="18081"/>
        <p:guide pos="96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3216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2338" y="768350"/>
            <a:ext cx="27146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4A6CD4C1-6D6D-4CFB-9DC5-1D8FF776892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98208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6189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4275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623338" y="8356600"/>
            <a:ext cx="6408737" cy="133207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44763" y="8356600"/>
            <a:ext cx="19078575" cy="1332071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3973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7066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3623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393950" y="11969750"/>
            <a:ext cx="12742863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89213" y="11969750"/>
            <a:ext cx="12742862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5931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7741920"/>
            <a:ext cx="27251025" cy="42608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1250823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7007840"/>
            <a:ext cx="13377863" cy="212318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1250823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7007840"/>
            <a:ext cx="13384212" cy="212318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8007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70039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84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4" y="5606415"/>
            <a:ext cx="9961563" cy="725328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13533120"/>
            <a:ext cx="9961563" cy="247065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0281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8534400"/>
            <a:ext cx="18167350" cy="209756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032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4394" y="7882269"/>
            <a:ext cx="25563512" cy="216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3950" y="12928629"/>
            <a:ext cx="25638125" cy="6456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Aufzählungspunkt 1</a:t>
            </a:r>
          </a:p>
          <a:p>
            <a:pPr lvl="1"/>
            <a:r>
              <a:rPr lang="de-DE" altLang="de-DE"/>
              <a:t>Aufzählungspunkt 2</a:t>
            </a:r>
          </a:p>
          <a:p>
            <a:pPr lvl="2"/>
            <a:r>
              <a:rPr lang="de-DE" altLang="de-DE"/>
              <a:t>Aufzählungspunkt 3</a:t>
            </a:r>
          </a:p>
          <a:p>
            <a:pPr lvl="3"/>
            <a:r>
              <a:rPr lang="de-DE" altLang="de-DE"/>
              <a:t>Aufzählungspunkt 4</a:t>
            </a:r>
          </a:p>
          <a:p>
            <a:pPr lvl="4"/>
            <a:r>
              <a:rPr lang="de-DE" altLang="de-DE"/>
              <a:t>Aufzählungspunkt 5</a:t>
            </a:r>
          </a:p>
          <a:p>
            <a:pPr lvl="4"/>
            <a:r>
              <a:rPr lang="de-DE" altLang="de-DE"/>
              <a:t>Aufzählungspunkt 6</a:t>
            </a:r>
          </a:p>
          <a:p>
            <a:pPr lvl="0"/>
            <a:r>
              <a:rPr lang="de-DE" altLang="de-DE"/>
              <a:t>Aufzählungspunkt 7</a:t>
            </a:r>
          </a:p>
          <a:p>
            <a:pPr lvl="0"/>
            <a:r>
              <a:rPr lang="de-DE" altLang="de-DE"/>
              <a:t>Aufzählungspunkt 8</a:t>
            </a:r>
          </a:p>
          <a:p>
            <a:pPr lvl="0"/>
            <a:endParaRPr lang="de-DE" altLang="de-DE"/>
          </a:p>
        </p:txBody>
      </p:sp>
      <p:pic>
        <p:nvPicPr>
          <p:cNvPr id="1052" name="Picture 28" descr="kit-logo_standard_en_farbe-rgb_positiv_groß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438275"/>
            <a:ext cx="7200000" cy="35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6" name="Text Box 32"/>
          <p:cNvSpPr txBox="1">
            <a:spLocks noChangeArrowheads="1"/>
          </p:cNvSpPr>
          <p:nvPr/>
        </p:nvSpPr>
        <p:spPr bwMode="auto">
          <a:xfrm>
            <a:off x="637200" y="41656836"/>
            <a:ext cx="1445895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3300" dirty="0"/>
              <a:t>KIT – The Research</a:t>
            </a:r>
            <a:r>
              <a:rPr lang="de-DE" altLang="de-DE" sz="3300" baseline="0" dirty="0"/>
              <a:t> </a:t>
            </a:r>
            <a:r>
              <a:rPr lang="de-DE" altLang="de-DE" sz="3300" dirty="0"/>
              <a:t>University in </a:t>
            </a:r>
            <a:r>
              <a:rPr lang="de-DE" altLang="de-DE" sz="3300" dirty="0" err="1"/>
              <a:t>the</a:t>
            </a:r>
            <a:r>
              <a:rPr lang="de-DE" altLang="de-DE" sz="3300" dirty="0"/>
              <a:t> Helmholtz </a:t>
            </a:r>
            <a:r>
              <a:rPr lang="de-DE" altLang="de-DE" sz="3300" dirty="0" err="1"/>
              <a:t>Association</a:t>
            </a:r>
            <a:endParaRPr lang="de-DE" altLang="de-DE" sz="3300" dirty="0"/>
          </a:p>
        </p:txBody>
      </p:sp>
      <p:sp>
        <p:nvSpPr>
          <p:cNvPr id="7" name="Diagonal liegende Ecken des Rechtecks abrunden 6"/>
          <p:cNvSpPr/>
          <p:nvPr userDrawn="1"/>
        </p:nvSpPr>
        <p:spPr bwMode="auto">
          <a:xfrm rot="5400000">
            <a:off x="-4912858" y="6419596"/>
            <a:ext cx="40079979" cy="28694294"/>
          </a:xfrm>
          <a:prstGeom prst="round2DiagRect">
            <a:avLst>
              <a:gd name="adj1" fmla="val 2453"/>
              <a:gd name="adj2" fmla="val 0"/>
            </a:avLst>
          </a:prstGeom>
          <a:noFill/>
          <a:ln w="63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76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725" y="40989250"/>
            <a:ext cx="5810250" cy="18192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2pPr>
      <a:lvl3pPr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3pPr>
      <a:lvl4pPr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4pPr>
      <a:lvl5pPr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5pPr>
      <a:lvl6pPr marL="457200"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6pPr>
      <a:lvl7pPr marL="914400"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7pPr>
      <a:lvl8pPr marL="1371600"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8pPr>
      <a:lvl9pPr marL="1828800" algn="l" defTabSz="4176713" rtl="0" fontAlgn="base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9pPr>
    </p:titleStyle>
    <p:bodyStyle>
      <a:lvl1pPr marL="609600" indent="-609600" algn="l" defTabSz="4176713" rtl="0" fontAlgn="base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rgbClr val="000000"/>
          </a:solidFill>
          <a:latin typeface="+mn-lt"/>
          <a:ea typeface="+mn-ea"/>
          <a:cs typeface="+mn-cs"/>
        </a:defRPr>
      </a:lvl1pPr>
      <a:lvl2pPr marL="1447800" indent="-658813" algn="l" defTabSz="4176713" rtl="0" fontAlgn="base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2pPr>
      <a:lvl3pPr marL="2247900" indent="-620713" algn="l" defTabSz="4176713" rtl="0" fontAlgn="base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3pPr>
      <a:lvl4pPr marL="3048000" indent="-620713" algn="l" defTabSz="4176713" rtl="0" fontAlgn="base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4pPr>
      <a:lvl5pPr marL="3848100" indent="-620713" algn="l" defTabSz="4176713" rtl="0" fontAlgn="base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5pPr>
      <a:lvl6pPr marL="4305300" indent="-620713" algn="l" defTabSz="4176713" rtl="0" fontAlgn="base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6pPr>
      <a:lvl7pPr marL="4762500" indent="-620713" algn="l" defTabSz="4176713" rtl="0" fontAlgn="base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7pPr>
      <a:lvl8pPr marL="5219700" indent="-620713" algn="l" defTabSz="4176713" rtl="0" fontAlgn="base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8pPr>
      <a:lvl9pPr marL="5676900" indent="-620713" algn="l" defTabSz="4176713" rtl="0" fontAlgn="base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555750" y="14020799"/>
            <a:ext cx="27049413" cy="25909589"/>
          </a:xfrm>
          <a:prstGeom prst="rect">
            <a:avLst/>
          </a:prstGeom>
          <a:solidFill>
            <a:srgbClr val="FF00FF">
              <a:alpha val="14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 rot="20038928">
            <a:off x="3076575" y="21147088"/>
            <a:ext cx="23936325" cy="198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de-DE" altLang="de-DE" sz="7200" b="1" dirty="0" err="1">
                <a:solidFill>
                  <a:srgbClr val="FF0000"/>
                </a:solidFill>
              </a:rPr>
              <a:t>Freely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  <a:r>
              <a:rPr lang="de-DE" altLang="de-DE" sz="7200" b="1" dirty="0" err="1">
                <a:solidFill>
                  <a:srgbClr val="FF0000"/>
                </a:solidFill>
              </a:rPr>
              <a:t>designable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  <a:r>
              <a:rPr lang="de-DE" altLang="de-DE" sz="7200" b="1" dirty="0" err="1">
                <a:solidFill>
                  <a:srgbClr val="FF0000"/>
                </a:solidFill>
              </a:rPr>
              <a:t>space</a:t>
            </a:r>
            <a:endParaRPr lang="de-DE" altLang="de-DE" sz="7200" b="1" dirty="0">
              <a:solidFill>
                <a:srgbClr val="FF0000"/>
              </a:solidFill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de-DE" altLang="de-DE" dirty="0">
                <a:solidFill>
                  <a:srgbClr val="FF0000"/>
                </a:solidFill>
              </a:rPr>
              <a:t>(</a:t>
            </a:r>
            <a:r>
              <a:rPr lang="de-DE" altLang="de-DE" dirty="0" err="1">
                <a:solidFill>
                  <a:srgbClr val="FF0000"/>
                </a:solidFill>
              </a:rPr>
              <a:t>for</a:t>
            </a:r>
            <a:r>
              <a:rPr lang="de-DE" altLang="de-DE" dirty="0">
                <a:solidFill>
                  <a:srgbClr val="FF0000"/>
                </a:solidFill>
              </a:rPr>
              <a:t> </a:t>
            </a:r>
            <a:r>
              <a:rPr lang="de-DE" altLang="de-DE" dirty="0" err="1">
                <a:solidFill>
                  <a:srgbClr val="FF0000"/>
                </a:solidFill>
              </a:rPr>
              <a:t>editing</a:t>
            </a:r>
            <a:r>
              <a:rPr lang="de-DE" altLang="de-DE" dirty="0">
                <a:solidFill>
                  <a:srgbClr val="FF0000"/>
                </a:solidFill>
              </a:rPr>
              <a:t>, </a:t>
            </a:r>
            <a:r>
              <a:rPr lang="de-DE" altLang="de-DE" dirty="0" err="1">
                <a:solidFill>
                  <a:srgbClr val="FF0000"/>
                </a:solidFill>
              </a:rPr>
              <a:t>delete</a:t>
            </a:r>
            <a:r>
              <a:rPr lang="de-DE" altLang="de-DE" dirty="0">
                <a:solidFill>
                  <a:srgbClr val="FF0000"/>
                </a:solidFill>
              </a:rPr>
              <a:t> </a:t>
            </a:r>
            <a:r>
              <a:rPr lang="de-DE" altLang="de-DE" dirty="0" err="1">
                <a:solidFill>
                  <a:srgbClr val="FF0000"/>
                </a:solidFill>
              </a:rPr>
              <a:t>place</a:t>
            </a:r>
            <a:r>
              <a:rPr lang="de-DE" altLang="de-DE" dirty="0">
                <a:solidFill>
                  <a:srgbClr val="FF0000"/>
                </a:solidFill>
              </a:rPr>
              <a:t> holder!)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5674" y="15417914"/>
            <a:ext cx="25638125" cy="7200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e-DE" altLang="de-DE" dirty="0"/>
              <a:t>Add </a:t>
            </a:r>
            <a:r>
              <a:rPr lang="de-DE" altLang="de-DE" dirty="0" err="1"/>
              <a:t>text</a:t>
            </a:r>
            <a:r>
              <a:rPr lang="de-DE" altLang="de-DE" dirty="0"/>
              <a:t> </a:t>
            </a:r>
            <a:r>
              <a:rPr lang="de-DE" altLang="de-DE" dirty="0" err="1"/>
              <a:t>by</a:t>
            </a:r>
            <a:r>
              <a:rPr lang="de-DE" altLang="de-DE" dirty="0"/>
              <a:t> </a:t>
            </a:r>
            <a:r>
              <a:rPr lang="de-DE" altLang="de-DE" dirty="0" err="1"/>
              <a:t>clicking</a:t>
            </a:r>
            <a:endParaRPr lang="de-DE" altLang="de-DE" dirty="0"/>
          </a:p>
          <a:p>
            <a:pPr>
              <a:buFontTx/>
              <a:buNone/>
            </a:pPr>
            <a:endParaRPr lang="de-DE" alt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9311609" y="2998878"/>
            <a:ext cx="138493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>
                <a:solidFill>
                  <a:srgbClr val="4D4D4D"/>
                </a:solidFill>
              </a:rPr>
              <a:t>Institute: Arial 50 </a:t>
            </a:r>
            <a:r>
              <a:rPr lang="de-DE" sz="5000" dirty="0" err="1">
                <a:solidFill>
                  <a:srgbClr val="4D4D4D"/>
                </a:solidFill>
              </a:rPr>
              <a:t>pt</a:t>
            </a:r>
            <a:r>
              <a:rPr lang="de-DE" sz="5000" dirty="0">
                <a:solidFill>
                  <a:srgbClr val="4D4D4D"/>
                </a:solidFill>
              </a:rPr>
              <a:t> </a:t>
            </a:r>
            <a:r>
              <a:rPr lang="de-DE" sz="5000" dirty="0" err="1">
                <a:solidFill>
                  <a:srgbClr val="4D4D4D"/>
                </a:solidFill>
              </a:rPr>
              <a:t>bold</a:t>
            </a:r>
            <a:endParaRPr lang="de-DE" sz="5000" dirty="0">
              <a:solidFill>
                <a:srgbClr val="4D4D4D"/>
              </a:solidFill>
            </a:endParaRPr>
          </a:p>
          <a:p>
            <a:r>
              <a:rPr lang="de-DE" sz="5000" dirty="0">
                <a:solidFill>
                  <a:srgbClr val="4D4D4D"/>
                </a:solidFill>
              </a:rPr>
              <a:t>Institute/Division, 70% </a:t>
            </a:r>
            <a:r>
              <a:rPr lang="de-DE" sz="5000" dirty="0" err="1">
                <a:solidFill>
                  <a:srgbClr val="4D4D4D"/>
                </a:solidFill>
              </a:rPr>
              <a:t>black</a:t>
            </a:r>
            <a:endParaRPr lang="de-DE" sz="5000" dirty="0">
              <a:solidFill>
                <a:srgbClr val="4D4D4D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16748" y="6816124"/>
            <a:ext cx="259581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Headline – </a:t>
            </a:r>
            <a:r>
              <a:rPr lang="de-DE" sz="8000" b="1" dirty="0" err="1"/>
              <a:t>Theme</a:t>
            </a:r>
            <a:r>
              <a:rPr lang="de-DE" sz="8000" b="1" dirty="0"/>
              <a:t>, Arial </a:t>
            </a:r>
            <a:r>
              <a:rPr lang="de-DE" sz="8000" b="1" dirty="0" err="1"/>
              <a:t>bold</a:t>
            </a:r>
            <a:r>
              <a:rPr lang="de-DE" sz="8000" b="1" dirty="0"/>
              <a:t>, 80 </a:t>
            </a:r>
            <a:r>
              <a:rPr lang="de-DE" sz="8000" b="1" dirty="0" err="1"/>
              <a:t>pt</a:t>
            </a:r>
            <a:endParaRPr lang="de-DE" sz="8000" b="1" dirty="0"/>
          </a:p>
          <a:p>
            <a:r>
              <a:rPr lang="de-DE" sz="8000" b="1" dirty="0"/>
              <a:t>Black </a:t>
            </a:r>
            <a:r>
              <a:rPr lang="de-DE" sz="8000" b="1" dirty="0" err="1"/>
              <a:t>or</a:t>
            </a:r>
            <a:r>
              <a:rPr lang="de-DE" sz="8000" b="1" dirty="0"/>
              <a:t> KIT Green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1555750" y="37952283"/>
            <a:ext cx="27049413" cy="2377570"/>
          </a:xfrm>
          <a:prstGeom prst="rect">
            <a:avLst/>
          </a:prstGeom>
          <a:solidFill>
            <a:srgbClr val="E9D7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76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416748" y="9618319"/>
            <a:ext cx="267582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/>
              <a:t>Subheadline: Arial, Regular, 50 </a:t>
            </a:r>
            <a:r>
              <a:rPr lang="de-DE" sz="5000" dirty="0" err="1"/>
              <a:t>pt</a:t>
            </a:r>
            <a:r>
              <a:rPr lang="de-DE" sz="5000" dirty="0"/>
              <a:t>, Black </a:t>
            </a:r>
            <a:r>
              <a:rPr lang="de-DE" sz="5000" dirty="0" err="1"/>
              <a:t>or</a:t>
            </a:r>
            <a:r>
              <a:rPr lang="de-DE" sz="5000" dirty="0"/>
              <a:t> Grey (70% Black)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416748" y="10556293"/>
            <a:ext cx="267582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 err="1"/>
              <a:t>Author</a:t>
            </a:r>
            <a:r>
              <a:rPr lang="de-DE" sz="5000" dirty="0"/>
              <a:t>: Arial, Regular, 50 </a:t>
            </a:r>
            <a:r>
              <a:rPr lang="de-DE" sz="5000" dirty="0" err="1"/>
              <a:t>pt</a:t>
            </a:r>
            <a:r>
              <a:rPr lang="de-DE" sz="5000" dirty="0"/>
              <a:t>, Black </a:t>
            </a:r>
            <a:r>
              <a:rPr lang="de-DE" sz="5000" dirty="0" err="1"/>
              <a:t>or</a:t>
            </a:r>
            <a:r>
              <a:rPr lang="de-DE" sz="5000" dirty="0"/>
              <a:t> Grey (70% Black)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017987" y="38730564"/>
            <a:ext cx="287247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b="1" dirty="0" err="1"/>
              <a:t>Contact</a:t>
            </a:r>
            <a:r>
              <a:rPr lang="de-DE" b="1" dirty="0"/>
              <a:t>, Logo, etc</a:t>
            </a:r>
            <a:r>
              <a:rPr lang="de-DE" dirty="0"/>
              <a:t>. </a:t>
            </a:r>
          </a:p>
          <a:p>
            <a:r>
              <a:rPr lang="de-DE" dirty="0" err="1">
                <a:solidFill>
                  <a:srgbClr val="FF0000"/>
                </a:solidFill>
              </a:rPr>
              <a:t>Between</a:t>
            </a:r>
            <a:r>
              <a:rPr lang="de-DE" dirty="0">
                <a:solidFill>
                  <a:srgbClr val="FF0000"/>
                </a:solidFill>
              </a:rPr>
              <a:t> 60 – 80 mm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669749" y="39099895"/>
            <a:ext cx="239354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de-DE" altLang="de-DE" sz="3200" b="1" dirty="0">
                <a:solidFill>
                  <a:srgbClr val="FF0000"/>
                </a:solidFill>
              </a:rPr>
              <a:t>(</a:t>
            </a:r>
            <a:r>
              <a:rPr lang="de-DE" altLang="de-DE" sz="3200" b="1" dirty="0" err="1">
                <a:solidFill>
                  <a:srgbClr val="FF0000"/>
                </a:solidFill>
              </a:rPr>
              <a:t>for</a:t>
            </a:r>
            <a:r>
              <a:rPr lang="de-DE" altLang="de-DE" sz="3200" b="1" dirty="0">
                <a:solidFill>
                  <a:srgbClr val="FF0000"/>
                </a:solidFill>
              </a:rPr>
              <a:t> </a:t>
            </a:r>
            <a:r>
              <a:rPr lang="de-DE" altLang="de-DE" sz="3200" b="1" dirty="0" err="1">
                <a:solidFill>
                  <a:srgbClr val="FF0000"/>
                </a:solidFill>
              </a:rPr>
              <a:t>editing</a:t>
            </a:r>
            <a:r>
              <a:rPr lang="de-DE" altLang="de-DE" sz="3200" b="1" dirty="0">
                <a:solidFill>
                  <a:srgbClr val="FF0000"/>
                </a:solidFill>
              </a:rPr>
              <a:t>, </a:t>
            </a:r>
            <a:r>
              <a:rPr lang="de-DE" altLang="de-DE" sz="3200" b="1" dirty="0" err="1">
                <a:solidFill>
                  <a:srgbClr val="FF0000"/>
                </a:solidFill>
              </a:rPr>
              <a:t>delete</a:t>
            </a:r>
            <a:r>
              <a:rPr lang="de-DE" altLang="de-DE" sz="3200" b="1" dirty="0">
                <a:solidFill>
                  <a:srgbClr val="FF0000"/>
                </a:solidFill>
              </a:rPr>
              <a:t> </a:t>
            </a:r>
            <a:r>
              <a:rPr lang="de-DE" altLang="de-DE" sz="3200" b="1" dirty="0" err="1">
                <a:solidFill>
                  <a:srgbClr val="FF0000"/>
                </a:solidFill>
              </a:rPr>
              <a:t>place</a:t>
            </a:r>
            <a:r>
              <a:rPr lang="de-DE" altLang="de-DE" sz="3200" b="1" dirty="0">
                <a:solidFill>
                  <a:srgbClr val="FF0000"/>
                </a:solidFill>
              </a:rPr>
              <a:t> holder!)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T_W-Poster_A0_hoch_en">
  <a:themeElements>
    <a:clrScheme name="KIT_W-Poster_A0_hoch_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D9D9D9"/>
      </a:hlink>
      <a:folHlink>
        <a:srgbClr val="B3E0DA"/>
      </a:folHlink>
    </a:clrScheme>
    <a:fontScheme name="KIT_W-Poster_A0_hoch_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IT_W-Poster_A0_hoch_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KIT_W-Poster_A0_hoch_en</Template>
  <TotalTime>0</TotalTime>
  <Words>95</Words>
  <Application>Microsoft Office PowerPoint</Application>
  <PresentationFormat>Benutzerdefiniert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KIT_W-Poster_A0_hoch_en</vt:lpstr>
      <vt:lpstr>PowerPoint-Präsentation</vt:lpstr>
    </vt:vector>
  </TitlesOfParts>
  <Company>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– Subject, Arial 80 pt. bold   black or KIT green</dc:title>
  <dc:creator>HAII,IuK</dc:creator>
  <cp:lastModifiedBy>Schömperlen, Anke (SEK)</cp:lastModifiedBy>
  <cp:revision>9</cp:revision>
  <dcterms:created xsi:type="dcterms:W3CDTF">2010-04-09T11:31:58Z</dcterms:created>
  <dcterms:modified xsi:type="dcterms:W3CDTF">2020-10-01T08:27:55Z</dcterms:modified>
</cp:coreProperties>
</file>