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712" r:id="rId2"/>
    <p:sldMasterId id="2147483694" r:id="rId3"/>
  </p:sldMasterIdLst>
  <p:notesMasterIdLst>
    <p:notesMasterId r:id="rId9"/>
  </p:notesMasterIdLst>
  <p:sldIdLst>
    <p:sldId id="287" r:id="rId4"/>
    <p:sldId id="271" r:id="rId5"/>
    <p:sldId id="327" r:id="rId6"/>
    <p:sldId id="276" r:id="rId7"/>
    <p:sldId id="328" r:id="rId8"/>
  </p:sldIdLst>
  <p:sldSz cx="12192000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36582EA-92B2-3F0E-EE3C-66655A5D5C9E}" name="Wetzel, Christian (HOC)" initials="WC(" userId="S::christian.wetzel@kit.edu::f2584971-c677-4ec3-9ac0-6c6e29961db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D28"/>
    <a:srgbClr val="00BFF9"/>
    <a:srgbClr val="F03CBF"/>
    <a:srgbClr val="00AFE5"/>
    <a:srgbClr val="ED6457"/>
    <a:srgbClr val="EF7A70"/>
    <a:srgbClr val="B88300"/>
    <a:srgbClr val="EA4F3E"/>
    <a:srgbClr val="515151"/>
    <a:srgbClr val="FFE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55" autoAdjust="0"/>
    <p:restoredTop sz="96259" autoAdjust="0"/>
  </p:normalViewPr>
  <p:slideViewPr>
    <p:cSldViewPr snapToGrid="0">
      <p:cViewPr varScale="1">
        <p:scale>
          <a:sx n="119" d="100"/>
          <a:sy n="119" d="100"/>
        </p:scale>
        <p:origin x="127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17" d="100"/>
          <a:sy n="117" d="100"/>
        </p:scale>
        <p:origin x="2032" y="-9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13.01.22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blipFill>
            <a:blip r:embed="rId2"/>
            <a:stretch>
              <a:fillRect/>
            </a:stretch>
          </a:blip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/>
              <a:t>KIT – Die Forschungsuniversität in der Helmholtz-Gemeinschaft</a:t>
            </a:r>
            <a:endParaRPr lang="en-US" sz="1100" noProof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24499710-2D6F-5743-B9E5-F18E3B239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21796"/>
          <a:stretch/>
        </p:blipFill>
        <p:spPr>
          <a:xfrm>
            <a:off x="-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A1BF2A7-198D-4BCD-8375-CAC66677F609}" type="datetime1">
              <a:rPr lang="de-DE" smtClean="0"/>
              <a:t>13.01.22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1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A1BF2A7-198D-4BCD-8375-CAC66677F609}" type="datetime1">
              <a:rPr lang="de-DE" smtClean="0"/>
              <a:t>13.01.22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prstGeom prst="rect">
            <a:avLst/>
          </a:prstGeo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/>
          </a:p>
          <a:p>
            <a:r>
              <a:rPr lang="de-DE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A1BF2A7-198D-4BCD-8375-CAC66677F609}" type="datetime1">
              <a:rPr lang="de-DE" smtClean="0"/>
              <a:t>13.01.22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prstGeom prst="rect">
            <a:avLst/>
          </a:prstGeo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/>
          </a:p>
          <a:p>
            <a:r>
              <a:rPr lang="de-DE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EF9F2463-8150-4DAA-877D-A146C8C8C60A}" type="datetime1">
              <a:rPr lang="de-DE" smtClean="0"/>
              <a:t>13.01.22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224C4683-D191-47F3-8302-BB2B36B1C86A}" type="datetime1">
              <a:rPr lang="de-DE" smtClean="0"/>
              <a:t>13.01.22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E89BE91-4B1C-4025-AE57-60317864A3F3}" type="datetime1">
              <a:rPr lang="de-DE" smtClean="0"/>
              <a:t>13.01.22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3AD15D93-083F-4B89-951E-D5F35A1BBEC8}" type="datetime1">
              <a:rPr lang="de-DE" smtClean="0"/>
              <a:t>13.01.22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0C3E158-F33A-4782-AFB5-03A3FD6F0AB2}" type="datetime1">
              <a:rPr lang="de-DE" smtClean="0"/>
              <a:t>13.01.22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/>
              <a:t>KIT – Die Forschungsuniversität in der Helmholtz-Gemeinschaft</a:t>
            </a:r>
            <a:endParaRPr lang="en-US" sz="1100" noProof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81375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3">
            <a:extLst>
              <a:ext uri="{FF2B5EF4-FFF2-40B4-BE49-F238E27FC236}">
                <a16:creationId xmlns:a16="http://schemas.microsoft.com/office/drawing/2014/main" id="{6C6A0023-0015-9240-95BC-F4252EAD0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18000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/>
              <a:t>KIT – Die Forschungsuniversität in der Helmholtz-Gemeinschaft</a:t>
            </a:r>
            <a:endParaRPr lang="en-US" sz="1100" noProof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21882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3">
            <a:extLst>
              <a:ext uri="{FF2B5EF4-FFF2-40B4-BE49-F238E27FC236}">
                <a16:creationId xmlns:a16="http://schemas.microsoft.com/office/drawing/2014/main" id="{153A9B5E-D5F5-4943-9CE5-6CC8AD9849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1" b="18811"/>
          <a:stretch>
            <a:fillRect/>
          </a:stretch>
        </p:blipFill>
        <p:spPr>
          <a:xfrm>
            <a:off x="154800" y="3618383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/>
              <a:t>KIT – Die Forschungsuniversität in der Helmholtz-Gemeinschaft</a:t>
            </a:r>
            <a:endParaRPr lang="en-US" sz="1100" noProof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215268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13.01.22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42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13.01.22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8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13.01.22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1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13.01.22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36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13.01.22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62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13.01.22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00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13.01.22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/>
          </a:p>
          <a:p>
            <a:r>
              <a:rPr lang="de-DE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990749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157FB1C4-03A2-5742-A484-BFCC04AE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21796"/>
          <a:stretch/>
        </p:blipFill>
        <p:spPr>
          <a:xfrm>
            <a:off x="-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13.01.22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29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13.01.22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/>
          </a:p>
          <a:p>
            <a:r>
              <a:rPr lang="de-DE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959810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13.01.22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/>
          </a:p>
          <a:p>
            <a:r>
              <a:rPr lang="de-DE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2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Stand 2022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2463-8150-4DAA-877D-A146C8C8C60A}" type="datetime1">
              <a:rPr lang="de-DE" smtClean="0"/>
              <a:t>13.01.22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925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4683-D191-47F3-8302-BB2B36B1C86A}" type="datetime1">
              <a:rPr lang="de-DE" smtClean="0"/>
              <a:t>13.01.22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23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E91-4B1C-4025-AE57-60317864A3F3}" type="datetime1">
              <a:rPr lang="de-DE" smtClean="0"/>
              <a:t>13.01.22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224803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5D93-083F-4B89-951E-D5F35A1BBEC8}" type="datetime1">
              <a:rPr lang="de-DE" smtClean="0"/>
              <a:t>13.01.22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79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58-F33A-4782-AFB5-03A3FD6F0AB2}" type="datetime1">
              <a:rPr lang="de-DE" smtClean="0"/>
              <a:t>13.01.22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649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/>
              <a:t>KIT – Die Forschungsuniversität in der Helmholtz-Gemeinschaft</a:t>
            </a:r>
            <a:endParaRPr lang="en-US" sz="1100" noProof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105999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3">
            <a:extLst>
              <a:ext uri="{FF2B5EF4-FFF2-40B4-BE49-F238E27FC236}">
                <a16:creationId xmlns:a16="http://schemas.microsoft.com/office/drawing/2014/main" id="{BC4D3CAE-ED4B-354B-A4F6-66C0D8B78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6" b="31616"/>
          <a:stretch/>
        </p:blipFill>
        <p:spPr>
          <a:xfrm>
            <a:off x="156308" y="3618000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/>
              <a:t>KIT – Die Forschungsuniversität in der Helmholtz-Gemeinschaft</a:t>
            </a:r>
            <a:endParaRPr lang="en-US" sz="1100" noProof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1519213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13.01.22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73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13.01.22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77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13.01.22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0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43A9179C-E631-47AA-B9CB-ABFD8F596650}" type="datetime1">
              <a:rPr lang="de-DE" smtClean="0"/>
              <a:t>13.01.22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13.01.22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19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13.01.22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958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13.01.22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42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13.01.22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/>
          </a:p>
          <a:p>
            <a:r>
              <a:rPr lang="de-DE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31228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8973510D-7EB2-DE48-B751-648EBCCCF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0" r="1557" b="20197"/>
          <a:stretch/>
        </p:blipFill>
        <p:spPr>
          <a:xfrm>
            <a:off x="-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13.01.22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65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13.01.22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/>
          </a:p>
          <a:p>
            <a:r>
              <a:rPr lang="de-DE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2812565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13.01.22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/>
          </a:p>
          <a:p>
            <a:r>
              <a:rPr lang="de-DE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0" r="1557" b="18261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639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2463-8150-4DAA-877D-A146C8C8C60A}" type="datetime1">
              <a:rPr lang="de-DE" smtClean="0"/>
              <a:t>13.01.22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682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4683-D191-47F3-8302-BB2B36B1C86A}" type="datetime1">
              <a:rPr lang="de-DE" smtClean="0"/>
              <a:t>13.01.22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544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E91-4B1C-4025-AE57-60317864A3F3}" type="datetime1">
              <a:rPr lang="de-DE" smtClean="0"/>
              <a:t>13.01.22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6638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43A9179C-E631-47AA-B9CB-ABFD8F596650}" type="datetime1">
              <a:rPr lang="de-DE" smtClean="0"/>
              <a:t>13.01.22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5D93-083F-4B89-951E-D5F35A1BBEC8}" type="datetime1">
              <a:rPr lang="de-DE" smtClean="0"/>
              <a:t>13.01.22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309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58-F33A-4782-AFB5-03A3FD6F0AB2}" type="datetime1">
              <a:rPr lang="de-DE" smtClean="0"/>
              <a:t>13.01.22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73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88C61DB6-D53F-456D-8864-56CE29C6E6BA}" type="datetime1">
              <a:rPr lang="de-DE" smtClean="0"/>
              <a:t>13.01.22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88C61DB6-D53F-456D-8864-56CE29C6E6BA}" type="datetime1">
              <a:rPr lang="de-DE" smtClean="0"/>
              <a:t>13.01.22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A1BF2A7-198D-4BCD-8375-CAC66677F609}" type="datetime1">
              <a:rPr lang="de-DE" smtClean="0"/>
              <a:t>13.01.22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A1BF2A7-198D-4BCD-8375-CAC66677F609}" type="datetime1">
              <a:rPr lang="de-DE" smtClean="0"/>
              <a:t>13.01.22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prstGeom prst="rect">
            <a:avLst/>
          </a:prstGeo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/>
          </a:p>
          <a:p>
            <a:r>
              <a:rPr lang="de-DE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  <p:sldLayoutId id="2147483675" r:id="rId3"/>
    <p:sldLayoutId id="2147483677" r:id="rId4"/>
    <p:sldLayoutId id="2147483687" r:id="rId5"/>
    <p:sldLayoutId id="2147483678" r:id="rId6"/>
    <p:sldLayoutId id="2147483686" r:id="rId7"/>
    <p:sldLayoutId id="2147483679" r:id="rId8"/>
    <p:sldLayoutId id="2147483688" r:id="rId9"/>
    <p:sldLayoutId id="2147483730" r:id="rId10"/>
    <p:sldLayoutId id="2147483689" r:id="rId11"/>
    <p:sldLayoutId id="2147483693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19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19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19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19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19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r>
              <a:rPr lang="de-DE" dirty="0"/>
              <a:t>Stand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/>
              <a:t>Prof. Max Mustermann - Präsentationstitel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err="1"/>
              <a:t>Bereich</a:t>
            </a:r>
            <a:r>
              <a:rPr lang="en-US" altLang="de-DE" sz="1200"/>
              <a:t>, </a:t>
            </a:r>
            <a:r>
              <a:rPr lang="en-US" altLang="de-DE" sz="1200" err="1"/>
              <a:t>Institut</a:t>
            </a:r>
            <a:r>
              <a:rPr lang="en-US" altLang="de-DE" sz="1200"/>
              <a:t>, DE/</a:t>
            </a:r>
            <a:r>
              <a:rPr lang="en-US" altLang="de-DE" sz="1200" err="1"/>
              <a:t>Stabsstelle</a:t>
            </a:r>
            <a:endParaRPr lang="en-US" altLang="de-DE" sz="120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88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31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fld id="{6245B8D5-6333-46B0-B66F-CB871999619A}" type="datetime1">
              <a:rPr lang="de-DE" smtClean="0"/>
              <a:pPr/>
              <a:t>13.01.22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/>
              <a:t>Prof. Max Mustermann - Präsentationstitel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err="1"/>
              <a:t>Bereich</a:t>
            </a:r>
            <a:r>
              <a:rPr lang="en-US" altLang="de-DE" sz="1200"/>
              <a:t>, </a:t>
            </a:r>
            <a:r>
              <a:rPr lang="en-US" altLang="de-DE" sz="1200" err="1"/>
              <a:t>Institut</a:t>
            </a:r>
            <a:r>
              <a:rPr lang="en-US" altLang="de-DE" sz="1200"/>
              <a:t>, DE/</a:t>
            </a:r>
            <a:r>
              <a:rPr lang="en-US" altLang="de-DE" sz="1200" err="1"/>
              <a:t>Stabsstelle</a:t>
            </a:r>
            <a:endParaRPr lang="en-US" altLang="de-DE" sz="120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2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32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fonts.google.com/specimen/Roboto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B32CAA-8BDE-184D-B714-0EA890744CE2}"/>
              </a:ext>
            </a:extLst>
          </p:cNvPr>
          <p:cNvSpPr/>
          <p:nvPr/>
        </p:nvSpPr>
        <p:spPr>
          <a:xfrm>
            <a:off x="-1" y="1304925"/>
            <a:ext cx="12192001" cy="5016573"/>
          </a:xfrm>
          <a:prstGeom prst="rect">
            <a:avLst/>
          </a:prstGeom>
          <a:solidFill>
            <a:srgbClr val="515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896AB3-4FCB-BD42-891A-692BC499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E" dirty="0">
                <a:solidFill>
                  <a:srgbClr val="515151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Bauchbinde schlicht</a:t>
            </a:r>
            <a:br>
              <a:rPr lang="en-DE" dirty="0">
                <a:solidFill>
                  <a:srgbClr val="515151"/>
                </a:solidFill>
                <a:latin typeface="Arial" panose="020B0604020202020204" pitchFamily="34" charset="0"/>
                <a:ea typeface="Roboto" panose="02000000000000000000" pitchFamily="2" charset="0"/>
              </a:rPr>
            </a:br>
            <a:r>
              <a:rPr lang="en-DE" dirty="0">
                <a:solidFill>
                  <a:srgbClr val="515151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Information zu den Vorlagen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7F6A81-A428-E94F-91D4-7CC14D204590}"/>
              </a:ext>
            </a:extLst>
          </p:cNvPr>
          <p:cNvSpPr txBox="1"/>
          <p:nvPr/>
        </p:nvSpPr>
        <p:spPr>
          <a:xfrm>
            <a:off x="6456363" y="1322414"/>
            <a:ext cx="5219700" cy="4988520"/>
          </a:xfrm>
          <a:prstGeom prst="rect">
            <a:avLst/>
          </a:prstGeom>
          <a:noFill/>
        </p:spPr>
        <p:txBody>
          <a:bodyPr wrap="square" tIns="503998" rtlCol="0">
            <a:noAutofit/>
          </a:bodyPr>
          <a:lstStyle/>
          <a:p>
            <a:pPr>
              <a:spcBef>
                <a:spcPts val="1200"/>
              </a:spcBef>
            </a:pPr>
            <a:r>
              <a:rPr lang="en-DE" sz="16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Die nachfolgenden Folien dienen als Vorlage.</a:t>
            </a:r>
          </a:p>
          <a:p>
            <a:pPr>
              <a:spcBef>
                <a:spcPts val="1200"/>
              </a:spcBef>
            </a:pPr>
            <a:r>
              <a:rPr lang="en-DE" sz="16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Schriftart: </a:t>
            </a:r>
            <a:r>
              <a:rPr lang="en-DE" sz="16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Roboto</a:t>
            </a:r>
            <a:endParaRPr lang="en-DE" sz="16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DE" sz="16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Ersetzen Sie den Titel und den Subtitel.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DE" sz="16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Färben Sie den Trennstrich ein.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DE" sz="16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Markieren Sie alle drei Elemente und speichern Sie diese über einen Rechtsklick als Bild. Sie erhalten eine transparente PNG-Datei, die Sie in Ihr Video einfügen können.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97AAC-AFE1-9749-8A23-7F8F8C4FAC8A}"/>
              </a:ext>
            </a:extLst>
          </p:cNvPr>
          <p:cNvSpPr txBox="1"/>
          <p:nvPr/>
        </p:nvSpPr>
        <p:spPr>
          <a:xfrm>
            <a:off x="444618" y="1341291"/>
            <a:ext cx="5219700" cy="4988520"/>
          </a:xfrm>
          <a:prstGeom prst="rect">
            <a:avLst/>
          </a:prstGeom>
          <a:noFill/>
        </p:spPr>
        <p:txBody>
          <a:bodyPr wrap="square" tIns="503998" rtlCol="0">
            <a:noAutofit/>
          </a:bodyPr>
          <a:lstStyle/>
          <a:p>
            <a:pPr>
              <a:spcBef>
                <a:spcPts val="1200"/>
              </a:spcBef>
            </a:pPr>
            <a:r>
              <a:rPr lang="en-DE" sz="16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Bei Angehörigen des KIT ist als Untertitel “Karlsruher Institut für Technologie (KIT)” bzw.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</a:t>
            </a:r>
            <a:r>
              <a:rPr lang="en-DE" sz="16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ie englische Übersetzung anzugeben. Zudem muss das KIT-Logo in Sonderform ohne den Schriftzug in der zweiten Zeile in einer der oberen Ecken eingeblendet werden.</a:t>
            </a:r>
          </a:p>
          <a:p>
            <a:pPr>
              <a:spcBef>
                <a:spcPts val="1200"/>
              </a:spcBef>
            </a:pPr>
            <a:r>
              <a:rPr lang="en-DE" sz="16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Option 1:</a:t>
            </a:r>
          </a:p>
          <a:p>
            <a:pPr lvl="1">
              <a:spcBef>
                <a:spcPts val="1200"/>
              </a:spcBef>
            </a:pPr>
            <a:r>
              <a:rPr lang="en-DE" sz="16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Titel Name</a:t>
            </a:r>
            <a:br>
              <a:rPr lang="en-DE" sz="16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r>
              <a:rPr lang="en-DE" sz="16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Karlsruher Institut für Technologie (KIT)</a:t>
            </a:r>
          </a:p>
          <a:p>
            <a:pPr>
              <a:spcBef>
                <a:spcPts val="1200"/>
              </a:spcBef>
            </a:pPr>
            <a:r>
              <a:rPr lang="en-DE" sz="16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Option 2:</a:t>
            </a:r>
          </a:p>
          <a:p>
            <a:pPr lvl="1">
              <a:spcBef>
                <a:spcPts val="1200"/>
              </a:spcBef>
            </a:pPr>
            <a:r>
              <a:rPr lang="en-DE" sz="16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Titel Name</a:t>
            </a:r>
            <a:br>
              <a:rPr lang="en-DE" sz="16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r>
              <a:rPr lang="en-DE" sz="16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OE-Name</a:t>
            </a:r>
            <a:br>
              <a:rPr lang="en-DE" sz="16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r>
              <a:rPr lang="en-DE" sz="16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Karlsruher Institut für Technologie (KIT)</a:t>
            </a:r>
          </a:p>
        </p:txBody>
      </p:sp>
    </p:spTree>
    <p:extLst>
      <p:ext uri="{BB962C8B-B14F-4D97-AF65-F5344CB8AC3E}">
        <p14:creationId xmlns:p14="http://schemas.microsoft.com/office/powerpoint/2010/main" val="4199990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BC90D8-76D3-B44C-A33A-7B3DEE20D09B}"/>
              </a:ext>
            </a:extLst>
          </p:cNvPr>
          <p:cNvCxnSpPr>
            <a:cxnSpLocks/>
          </p:cNvCxnSpPr>
          <p:nvPr/>
        </p:nvCxnSpPr>
        <p:spPr>
          <a:xfrm>
            <a:off x="661033" y="3531285"/>
            <a:ext cx="1915200" cy="0"/>
          </a:xfrm>
          <a:prstGeom prst="line">
            <a:avLst/>
          </a:prstGeom>
          <a:ln w="109220">
            <a:solidFill>
              <a:srgbClr val="00AFE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714250C-ED3F-0B48-9496-E1CFA9916F76}"/>
              </a:ext>
            </a:extLst>
          </p:cNvPr>
          <p:cNvSpPr txBox="1"/>
          <p:nvPr/>
        </p:nvSpPr>
        <p:spPr>
          <a:xfrm>
            <a:off x="532483" y="4375259"/>
            <a:ext cx="11143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3600" dirty="0">
                <a:solidFill>
                  <a:srgbClr val="51515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OE / Institut</a:t>
            </a:r>
          </a:p>
          <a:p>
            <a:r>
              <a:rPr lang="en-DE" sz="3600" dirty="0">
                <a:solidFill>
                  <a:srgbClr val="51515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Karlsruher Institut für Technologie (KIT)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414790-78AB-7044-8CC8-F09353BDA58C}"/>
              </a:ext>
            </a:extLst>
          </p:cNvPr>
          <p:cNvSpPr txBox="1"/>
          <p:nvPr/>
        </p:nvSpPr>
        <p:spPr>
          <a:xfrm>
            <a:off x="515937" y="2097088"/>
            <a:ext cx="11160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7200" b="1" dirty="0">
                <a:solidFill>
                  <a:srgbClr val="51515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&lt;Titel&gt; &lt;Name&gt; </a:t>
            </a:r>
          </a:p>
        </p:txBody>
      </p:sp>
    </p:spTree>
    <p:extLst>
      <p:ext uri="{BB962C8B-B14F-4D97-AF65-F5344CB8AC3E}">
        <p14:creationId xmlns:p14="http://schemas.microsoft.com/office/powerpoint/2010/main" val="504274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BC90D8-76D3-B44C-A33A-7B3DEE20D09B}"/>
              </a:ext>
            </a:extLst>
          </p:cNvPr>
          <p:cNvCxnSpPr>
            <a:cxnSpLocks/>
          </p:cNvCxnSpPr>
          <p:nvPr/>
        </p:nvCxnSpPr>
        <p:spPr>
          <a:xfrm>
            <a:off x="661033" y="3531285"/>
            <a:ext cx="1915200" cy="0"/>
          </a:xfrm>
          <a:prstGeom prst="line">
            <a:avLst/>
          </a:prstGeom>
          <a:ln w="109220">
            <a:solidFill>
              <a:srgbClr val="00AFE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714250C-ED3F-0B48-9496-E1CFA9916F76}"/>
              </a:ext>
            </a:extLst>
          </p:cNvPr>
          <p:cNvSpPr txBox="1"/>
          <p:nvPr/>
        </p:nvSpPr>
        <p:spPr>
          <a:xfrm>
            <a:off x="532483" y="4375259"/>
            <a:ext cx="11143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3600" dirty="0">
                <a:solidFill>
                  <a:srgbClr val="51515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Karlsruher Institut für Technologie (KIT)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414790-78AB-7044-8CC8-F09353BDA58C}"/>
              </a:ext>
            </a:extLst>
          </p:cNvPr>
          <p:cNvSpPr txBox="1"/>
          <p:nvPr/>
        </p:nvSpPr>
        <p:spPr>
          <a:xfrm>
            <a:off x="515937" y="2097088"/>
            <a:ext cx="11160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7200" b="1" dirty="0">
                <a:solidFill>
                  <a:srgbClr val="51515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&lt;Titel&gt; &lt;Name&gt; </a:t>
            </a:r>
          </a:p>
        </p:txBody>
      </p:sp>
    </p:spTree>
    <p:extLst>
      <p:ext uri="{BB962C8B-B14F-4D97-AF65-F5344CB8AC3E}">
        <p14:creationId xmlns:p14="http://schemas.microsoft.com/office/powerpoint/2010/main" val="1732737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BC90D8-76D3-B44C-A33A-7B3DEE20D09B}"/>
              </a:ext>
            </a:extLst>
          </p:cNvPr>
          <p:cNvCxnSpPr>
            <a:cxnSpLocks/>
          </p:cNvCxnSpPr>
          <p:nvPr/>
        </p:nvCxnSpPr>
        <p:spPr>
          <a:xfrm>
            <a:off x="9769493" y="3531285"/>
            <a:ext cx="1915200" cy="0"/>
          </a:xfrm>
          <a:prstGeom prst="line">
            <a:avLst/>
          </a:prstGeom>
          <a:ln w="109220">
            <a:solidFill>
              <a:srgbClr val="00AFE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714250C-ED3F-0B48-9496-E1CFA9916F76}"/>
              </a:ext>
            </a:extLst>
          </p:cNvPr>
          <p:cNvSpPr txBox="1"/>
          <p:nvPr/>
        </p:nvSpPr>
        <p:spPr>
          <a:xfrm>
            <a:off x="515938" y="4375259"/>
            <a:ext cx="11280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E" sz="3600" dirty="0">
                <a:solidFill>
                  <a:srgbClr val="51515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OE / Institut</a:t>
            </a:r>
          </a:p>
          <a:p>
            <a:pPr algn="r"/>
            <a:r>
              <a:rPr lang="en-DE" sz="3600" dirty="0">
                <a:solidFill>
                  <a:srgbClr val="51515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Karlsruher Institut für Technologie (KIT)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414790-78AB-7044-8CC8-F09353BDA58C}"/>
              </a:ext>
            </a:extLst>
          </p:cNvPr>
          <p:cNvSpPr txBox="1"/>
          <p:nvPr/>
        </p:nvSpPr>
        <p:spPr>
          <a:xfrm>
            <a:off x="528000" y="2097088"/>
            <a:ext cx="11267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DE" sz="7200" b="1" dirty="0">
                <a:solidFill>
                  <a:srgbClr val="51515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&lt;Titel&gt; &lt;Name&gt;</a:t>
            </a:r>
          </a:p>
        </p:txBody>
      </p:sp>
    </p:spTree>
    <p:extLst>
      <p:ext uri="{BB962C8B-B14F-4D97-AF65-F5344CB8AC3E}">
        <p14:creationId xmlns:p14="http://schemas.microsoft.com/office/powerpoint/2010/main" val="130430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BC90D8-76D3-B44C-A33A-7B3DEE20D09B}"/>
              </a:ext>
            </a:extLst>
          </p:cNvPr>
          <p:cNvCxnSpPr>
            <a:cxnSpLocks/>
          </p:cNvCxnSpPr>
          <p:nvPr/>
        </p:nvCxnSpPr>
        <p:spPr>
          <a:xfrm>
            <a:off x="9769493" y="3531285"/>
            <a:ext cx="1915200" cy="0"/>
          </a:xfrm>
          <a:prstGeom prst="line">
            <a:avLst/>
          </a:prstGeom>
          <a:ln w="109220">
            <a:solidFill>
              <a:srgbClr val="00AFE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714250C-ED3F-0B48-9496-E1CFA9916F76}"/>
              </a:ext>
            </a:extLst>
          </p:cNvPr>
          <p:cNvSpPr txBox="1"/>
          <p:nvPr/>
        </p:nvSpPr>
        <p:spPr>
          <a:xfrm>
            <a:off x="515938" y="4375259"/>
            <a:ext cx="11280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E" sz="3600" dirty="0">
                <a:solidFill>
                  <a:srgbClr val="51515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Karlsruher Institut für Technologie (KIT)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414790-78AB-7044-8CC8-F09353BDA58C}"/>
              </a:ext>
            </a:extLst>
          </p:cNvPr>
          <p:cNvSpPr txBox="1"/>
          <p:nvPr/>
        </p:nvSpPr>
        <p:spPr>
          <a:xfrm>
            <a:off x="528000" y="2097088"/>
            <a:ext cx="11267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DE" sz="7200" b="1" dirty="0">
                <a:solidFill>
                  <a:srgbClr val="51515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&lt;Titel&gt; &lt;Name&gt;</a:t>
            </a:r>
          </a:p>
        </p:txBody>
      </p:sp>
    </p:spTree>
    <p:extLst>
      <p:ext uri="{BB962C8B-B14F-4D97-AF65-F5344CB8AC3E}">
        <p14:creationId xmlns:p14="http://schemas.microsoft.com/office/powerpoint/2010/main" val="3646687349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_Fächer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Folienmaster_Form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3.xml><?xml version="1.0" encoding="utf-8"?>
<a:theme xmlns:a="http://schemas.openxmlformats.org/drawingml/2006/main" name="Folienmaster_Punkte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1773</TotalTime>
  <Words>190</Words>
  <Application>Microsoft Macintosh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Roboto</vt:lpstr>
      <vt:lpstr>Folienmaster_Fächer</vt:lpstr>
      <vt:lpstr>Folienmaster_Form</vt:lpstr>
      <vt:lpstr>Folienmaster_Punkte</vt:lpstr>
      <vt:lpstr>Bauchbinde schlicht Information zu den Vorlagen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Wetzel, Christian (HOC)</cp:lastModifiedBy>
  <cp:revision>165</cp:revision>
  <dcterms:created xsi:type="dcterms:W3CDTF">2017-12-07T14:50:50Z</dcterms:created>
  <dcterms:modified xsi:type="dcterms:W3CDTF">2022-01-13T07:58:28Z</dcterms:modified>
</cp:coreProperties>
</file>